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38"/>
  </p:notesMasterIdLst>
  <p:sldIdLst>
    <p:sldId id="350" r:id="rId3"/>
    <p:sldId id="942" r:id="rId4"/>
    <p:sldId id="949" r:id="rId5"/>
    <p:sldId id="950" r:id="rId6"/>
    <p:sldId id="515" r:id="rId7"/>
    <p:sldId id="514" r:id="rId8"/>
    <p:sldId id="963" r:id="rId9"/>
    <p:sldId id="526" r:id="rId10"/>
    <p:sldId id="528" r:id="rId11"/>
    <p:sldId id="529" r:id="rId12"/>
    <p:sldId id="532" r:id="rId13"/>
    <p:sldId id="533" r:id="rId14"/>
    <p:sldId id="534" r:id="rId15"/>
    <p:sldId id="965" r:id="rId16"/>
    <p:sldId id="977" r:id="rId17"/>
    <p:sldId id="968" r:id="rId18"/>
    <p:sldId id="971" r:id="rId19"/>
    <p:sldId id="542" r:id="rId20"/>
    <p:sldId id="543" r:id="rId21"/>
    <p:sldId id="966" r:id="rId22"/>
    <p:sldId id="967" r:id="rId23"/>
    <p:sldId id="969" r:id="rId24"/>
    <p:sldId id="970" r:id="rId25"/>
    <p:sldId id="972" r:id="rId26"/>
    <p:sldId id="973" r:id="rId27"/>
    <p:sldId id="979" r:id="rId28"/>
    <p:sldId id="980" r:id="rId29"/>
    <p:sldId id="981" r:id="rId30"/>
    <p:sldId id="982" r:id="rId31"/>
    <p:sldId id="983" r:id="rId32"/>
    <p:sldId id="976" r:id="rId33"/>
    <p:sldId id="978" r:id="rId34"/>
    <p:sldId id="974" r:id="rId35"/>
    <p:sldId id="975" r:id="rId36"/>
    <p:sldId id="33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ienvenido" id="{E75E278A-FF0E-49A4-B170-79828D63BBAD}">
          <p14:sldIdLst>
            <p14:sldId id="350"/>
            <p14:sldId id="942"/>
            <p14:sldId id="949"/>
            <p14:sldId id="950"/>
            <p14:sldId id="515"/>
            <p14:sldId id="514"/>
            <p14:sldId id="963"/>
            <p14:sldId id="526"/>
            <p14:sldId id="528"/>
            <p14:sldId id="529"/>
            <p14:sldId id="532"/>
            <p14:sldId id="533"/>
            <p14:sldId id="534"/>
            <p14:sldId id="965"/>
            <p14:sldId id="977"/>
            <p14:sldId id="968"/>
            <p14:sldId id="971"/>
            <p14:sldId id="542"/>
            <p14:sldId id="543"/>
            <p14:sldId id="966"/>
            <p14:sldId id="967"/>
            <p14:sldId id="969"/>
            <p14:sldId id="970"/>
            <p14:sldId id="972"/>
            <p14:sldId id="973"/>
            <p14:sldId id="979"/>
            <p14:sldId id="980"/>
            <p14:sldId id="981"/>
            <p14:sldId id="982"/>
            <p14:sldId id="983"/>
            <p14:sldId id="976"/>
            <p14:sldId id="978"/>
            <p14:sldId id="974"/>
            <p14:sldId id="975"/>
            <p14:sldId id="33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D5A2"/>
    <a:srgbClr val="DD462F"/>
    <a:srgbClr val="D2B4A6"/>
    <a:srgbClr val="734F29"/>
    <a:srgbClr val="D24726"/>
    <a:srgbClr val="AEB785"/>
    <a:srgbClr val="3B3026"/>
    <a:srgbClr val="ECE1CA"/>
    <a:srgbClr val="7955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1DFE30-AB60-6C4D-B5F6-C89011E48DA6}" v="686" dt="2024-03-27T19:42:46.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71361" autoAdjust="0"/>
  </p:normalViewPr>
  <p:slideViewPr>
    <p:cSldViewPr snapToGrid="0">
      <p:cViewPr varScale="1">
        <p:scale>
          <a:sx n="89" d="100"/>
          <a:sy n="89" d="100"/>
        </p:scale>
        <p:origin x="1696" y="176"/>
      </p:cViewPr>
      <p:guideLst>
        <p:guide orient="horz" pos="2160"/>
        <p:guide pos="3840"/>
      </p:guideLst>
    </p:cSldViewPr>
  </p:slideViewPr>
  <p:outlineViewPr>
    <p:cViewPr>
      <p:scale>
        <a:sx n="33" d="100"/>
        <a:sy n="33" d="100"/>
      </p:scale>
      <p:origin x="0" y="-5118"/>
    </p:cViewPr>
  </p:outlineViewPr>
  <p:notesTextViewPr>
    <p:cViewPr>
      <p:scale>
        <a:sx n="3" d="2"/>
        <a:sy n="3" d="2"/>
      </p:scale>
      <p:origin x="0" y="0"/>
    </p:cViewPr>
  </p:notesTextViewPr>
  <p:sorterViewPr>
    <p:cViewPr>
      <p:scale>
        <a:sx n="100" d="100"/>
        <a:sy n="100" d="100"/>
      </p:scale>
      <p:origin x="0" y="-25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Schwarzenberg Riveros" userId="8c8aad3b-0818-4347-9e94-70ceb4e6135e" providerId="ADAL" clId="{CF1DFE30-AB60-6C4D-B5F6-C89011E48DA6}"/>
    <pc:docChg chg="undo custSel addSld delSld modSld sldOrd modSection">
      <pc:chgData name="Pablo Schwarzenberg Riveros" userId="8c8aad3b-0818-4347-9e94-70ceb4e6135e" providerId="ADAL" clId="{CF1DFE30-AB60-6C4D-B5F6-C89011E48DA6}" dt="2024-03-27T19:42:55.493" v="4749" actId="14100"/>
      <pc:docMkLst>
        <pc:docMk/>
      </pc:docMkLst>
      <pc:sldChg chg="modSp mod">
        <pc:chgData name="Pablo Schwarzenberg Riveros" userId="8c8aad3b-0818-4347-9e94-70ceb4e6135e" providerId="ADAL" clId="{CF1DFE30-AB60-6C4D-B5F6-C89011E48DA6}" dt="2024-03-21T15:10:35.717" v="178" actId="20577"/>
        <pc:sldMkLst>
          <pc:docMk/>
          <pc:sldMk cId="234126657" sldId="350"/>
        </pc:sldMkLst>
        <pc:spChg chg="mod">
          <ac:chgData name="Pablo Schwarzenberg Riveros" userId="8c8aad3b-0818-4347-9e94-70ceb4e6135e" providerId="ADAL" clId="{CF1DFE30-AB60-6C4D-B5F6-C89011E48DA6}" dt="2024-03-21T15:10:35.717" v="178" actId="20577"/>
          <ac:spMkLst>
            <pc:docMk/>
            <pc:sldMk cId="234126657" sldId="350"/>
            <ac:spMk id="7" creationId="{00000000-0000-0000-0000-000000000000}"/>
          </ac:spMkLst>
        </pc:spChg>
      </pc:sldChg>
      <pc:sldChg chg="addSp delSp modSp mod">
        <pc:chgData name="Pablo Schwarzenberg Riveros" userId="8c8aad3b-0818-4347-9e94-70ceb4e6135e" providerId="ADAL" clId="{CF1DFE30-AB60-6C4D-B5F6-C89011E48DA6}" dt="2024-03-26T16:33:02.242" v="3047" actId="14100"/>
        <pc:sldMkLst>
          <pc:docMk/>
          <pc:sldMk cId="3644988812" sldId="526"/>
        </pc:sldMkLst>
        <pc:picChg chg="add mod">
          <ac:chgData name="Pablo Schwarzenberg Riveros" userId="8c8aad3b-0818-4347-9e94-70ceb4e6135e" providerId="ADAL" clId="{CF1DFE30-AB60-6C4D-B5F6-C89011E48DA6}" dt="2024-03-26T16:31:42.928" v="3038" actId="14100"/>
          <ac:picMkLst>
            <pc:docMk/>
            <pc:sldMk cId="3644988812" sldId="526"/>
            <ac:picMk id="3" creationId="{58F7213B-3A0F-19DC-FF83-12CF7FF24B7C}"/>
          </ac:picMkLst>
        </pc:picChg>
        <pc:picChg chg="add del mod">
          <ac:chgData name="Pablo Schwarzenberg Riveros" userId="8c8aad3b-0818-4347-9e94-70ceb4e6135e" providerId="ADAL" clId="{CF1DFE30-AB60-6C4D-B5F6-C89011E48DA6}" dt="2024-03-26T16:32:54.983" v="3044" actId="478"/>
          <ac:picMkLst>
            <pc:docMk/>
            <pc:sldMk cId="3644988812" sldId="526"/>
            <ac:picMk id="4" creationId="{5A8AE74B-DAF3-6D46-E2B3-B021AD65F5BA}"/>
          </ac:picMkLst>
        </pc:picChg>
        <pc:picChg chg="del">
          <ac:chgData name="Pablo Schwarzenberg Riveros" userId="8c8aad3b-0818-4347-9e94-70ceb4e6135e" providerId="ADAL" clId="{CF1DFE30-AB60-6C4D-B5F6-C89011E48DA6}" dt="2024-03-26T16:31:34.348" v="3035" actId="478"/>
          <ac:picMkLst>
            <pc:docMk/>
            <pc:sldMk cId="3644988812" sldId="526"/>
            <ac:picMk id="5" creationId="{092870F8-3913-8361-50F0-A5E82B1E487B}"/>
          </ac:picMkLst>
        </pc:picChg>
        <pc:picChg chg="del">
          <ac:chgData name="Pablo Schwarzenberg Riveros" userId="8c8aad3b-0818-4347-9e94-70ceb4e6135e" providerId="ADAL" clId="{CF1DFE30-AB60-6C4D-B5F6-C89011E48DA6}" dt="2024-03-26T16:31:44.986" v="3039" actId="478"/>
          <ac:picMkLst>
            <pc:docMk/>
            <pc:sldMk cId="3644988812" sldId="526"/>
            <ac:picMk id="6" creationId="{6D5D5BE1-E66A-4C86-6B6C-8063957C706B}"/>
          </ac:picMkLst>
        </pc:picChg>
        <pc:picChg chg="add mod">
          <ac:chgData name="Pablo Schwarzenberg Riveros" userId="8c8aad3b-0818-4347-9e94-70ceb4e6135e" providerId="ADAL" clId="{CF1DFE30-AB60-6C4D-B5F6-C89011E48DA6}" dt="2024-03-26T16:33:02.242" v="3047" actId="14100"/>
          <ac:picMkLst>
            <pc:docMk/>
            <pc:sldMk cId="3644988812" sldId="526"/>
            <ac:picMk id="7" creationId="{7BDACB2F-CE31-B8A8-730C-B1A565683238}"/>
          </ac:picMkLst>
        </pc:picChg>
      </pc:sldChg>
      <pc:sldChg chg="addSp delSp modSp mod">
        <pc:chgData name="Pablo Schwarzenberg Riveros" userId="8c8aad3b-0818-4347-9e94-70ceb4e6135e" providerId="ADAL" clId="{CF1DFE30-AB60-6C4D-B5F6-C89011E48DA6}" dt="2024-03-26T16:34:19.139" v="3050" actId="14100"/>
        <pc:sldMkLst>
          <pc:docMk/>
          <pc:sldMk cId="3619482251" sldId="528"/>
        </pc:sldMkLst>
        <pc:picChg chg="add mod">
          <ac:chgData name="Pablo Schwarzenberg Riveros" userId="8c8aad3b-0818-4347-9e94-70ceb4e6135e" providerId="ADAL" clId="{CF1DFE30-AB60-6C4D-B5F6-C89011E48DA6}" dt="2024-03-26T16:34:19.139" v="3050" actId="14100"/>
          <ac:picMkLst>
            <pc:docMk/>
            <pc:sldMk cId="3619482251" sldId="528"/>
            <ac:picMk id="3" creationId="{C91F954E-8BB5-F961-909D-BFB0DFB6DBF4}"/>
          </ac:picMkLst>
        </pc:picChg>
        <pc:picChg chg="del">
          <ac:chgData name="Pablo Schwarzenberg Riveros" userId="8c8aad3b-0818-4347-9e94-70ceb4e6135e" providerId="ADAL" clId="{CF1DFE30-AB60-6C4D-B5F6-C89011E48DA6}" dt="2024-03-26T16:32:14.618" v="3043" actId="478"/>
          <ac:picMkLst>
            <pc:docMk/>
            <pc:sldMk cId="3619482251" sldId="528"/>
            <ac:picMk id="5" creationId="{F133260A-2F90-401F-A7C7-F6E14A1D0A55}"/>
          </ac:picMkLst>
        </pc:picChg>
      </pc:sldChg>
      <pc:sldChg chg="addSp delSp modSp mod">
        <pc:chgData name="Pablo Schwarzenberg Riveros" userId="8c8aad3b-0818-4347-9e94-70ceb4e6135e" providerId="ADAL" clId="{CF1DFE30-AB60-6C4D-B5F6-C89011E48DA6}" dt="2024-03-26T16:36:27.968" v="3060" actId="14100"/>
        <pc:sldMkLst>
          <pc:docMk/>
          <pc:sldMk cId="2702557318" sldId="529"/>
        </pc:sldMkLst>
        <pc:picChg chg="add mod">
          <ac:chgData name="Pablo Schwarzenberg Riveros" userId="8c8aad3b-0818-4347-9e94-70ceb4e6135e" providerId="ADAL" clId="{CF1DFE30-AB60-6C4D-B5F6-C89011E48DA6}" dt="2024-03-26T16:36:27.968" v="3060" actId="14100"/>
          <ac:picMkLst>
            <pc:docMk/>
            <pc:sldMk cId="2702557318" sldId="529"/>
            <ac:picMk id="3" creationId="{3762B9A9-AA90-FDF4-CA19-17650B1CCE46}"/>
          </ac:picMkLst>
        </pc:picChg>
        <pc:picChg chg="del">
          <ac:chgData name="Pablo Schwarzenberg Riveros" userId="8c8aad3b-0818-4347-9e94-70ceb4e6135e" providerId="ADAL" clId="{CF1DFE30-AB60-6C4D-B5F6-C89011E48DA6}" dt="2024-03-26T16:34:32.706" v="3051" actId="478"/>
          <ac:picMkLst>
            <pc:docMk/>
            <pc:sldMk cId="2702557318" sldId="529"/>
            <ac:picMk id="4" creationId="{7887BCB4-92BF-AF1A-5F77-7BFB7D05AD33}"/>
          </ac:picMkLst>
        </pc:picChg>
      </pc:sldChg>
      <pc:sldChg chg="addSp delSp modSp mod">
        <pc:chgData name="Pablo Schwarzenberg Riveros" userId="8c8aad3b-0818-4347-9e94-70ceb4e6135e" providerId="ADAL" clId="{CF1DFE30-AB60-6C4D-B5F6-C89011E48DA6}" dt="2024-03-26T16:36:14.254" v="3058" actId="14100"/>
        <pc:sldMkLst>
          <pc:docMk/>
          <pc:sldMk cId="1788884520" sldId="532"/>
        </pc:sldMkLst>
        <pc:picChg chg="add mod">
          <ac:chgData name="Pablo Schwarzenberg Riveros" userId="8c8aad3b-0818-4347-9e94-70ceb4e6135e" providerId="ADAL" clId="{CF1DFE30-AB60-6C4D-B5F6-C89011E48DA6}" dt="2024-03-26T16:36:14.254" v="3058" actId="14100"/>
          <ac:picMkLst>
            <pc:docMk/>
            <pc:sldMk cId="1788884520" sldId="532"/>
            <ac:picMk id="3" creationId="{41F29CE3-26FD-2FA5-02FB-75974CFEC6B3}"/>
          </ac:picMkLst>
        </pc:picChg>
        <pc:picChg chg="del mod">
          <ac:chgData name="Pablo Schwarzenberg Riveros" userId="8c8aad3b-0818-4347-9e94-70ceb4e6135e" providerId="ADAL" clId="{CF1DFE30-AB60-6C4D-B5F6-C89011E48DA6}" dt="2024-03-26T16:35:36.040" v="3055" actId="478"/>
          <ac:picMkLst>
            <pc:docMk/>
            <pc:sldMk cId="1788884520" sldId="532"/>
            <ac:picMk id="4" creationId="{BEA5AEF0-AE73-412E-D387-CF1935A3BD53}"/>
          </ac:picMkLst>
        </pc:picChg>
      </pc:sldChg>
      <pc:sldChg chg="addSp delSp modSp mod">
        <pc:chgData name="Pablo Schwarzenberg Riveros" userId="8c8aad3b-0818-4347-9e94-70ceb4e6135e" providerId="ADAL" clId="{CF1DFE30-AB60-6C4D-B5F6-C89011E48DA6}" dt="2024-03-26T16:37:01.823" v="3065" actId="14100"/>
        <pc:sldMkLst>
          <pc:docMk/>
          <pc:sldMk cId="2168081830" sldId="533"/>
        </pc:sldMkLst>
        <pc:picChg chg="add del mod">
          <ac:chgData name="Pablo Schwarzenberg Riveros" userId="8c8aad3b-0818-4347-9e94-70ceb4e6135e" providerId="ADAL" clId="{CF1DFE30-AB60-6C4D-B5F6-C89011E48DA6}" dt="2024-03-26T00:33:42.989" v="1113"/>
          <ac:picMkLst>
            <pc:docMk/>
            <pc:sldMk cId="2168081830" sldId="533"/>
            <ac:picMk id="3" creationId="{58307B04-9006-296E-A5BE-20865B77B00D}"/>
          </ac:picMkLst>
        </pc:picChg>
        <pc:picChg chg="add mod">
          <ac:chgData name="Pablo Schwarzenberg Riveros" userId="8c8aad3b-0818-4347-9e94-70ceb4e6135e" providerId="ADAL" clId="{CF1DFE30-AB60-6C4D-B5F6-C89011E48DA6}" dt="2024-03-26T16:37:01.823" v="3065" actId="14100"/>
          <ac:picMkLst>
            <pc:docMk/>
            <pc:sldMk cId="2168081830" sldId="533"/>
            <ac:picMk id="3" creationId="{EDE42B8B-2D29-640B-0314-D336C3BCD423}"/>
          </ac:picMkLst>
        </pc:picChg>
        <pc:picChg chg="add del">
          <ac:chgData name="Pablo Schwarzenberg Riveros" userId="8c8aad3b-0818-4347-9e94-70ceb4e6135e" providerId="ADAL" clId="{CF1DFE30-AB60-6C4D-B5F6-C89011E48DA6}" dt="2024-03-26T16:36:32.614" v="3061" actId="478"/>
          <ac:picMkLst>
            <pc:docMk/>
            <pc:sldMk cId="2168081830" sldId="533"/>
            <ac:picMk id="4" creationId="{9B1A9B19-6ADA-04A6-8E8D-4BE0D02A747D}"/>
          </ac:picMkLst>
        </pc:picChg>
      </pc:sldChg>
      <pc:sldChg chg="addSp delSp modSp mod">
        <pc:chgData name="Pablo Schwarzenberg Riveros" userId="8c8aad3b-0818-4347-9e94-70ceb4e6135e" providerId="ADAL" clId="{CF1DFE30-AB60-6C4D-B5F6-C89011E48DA6}" dt="2024-03-26T16:38:05.101" v="3083" actId="14100"/>
        <pc:sldMkLst>
          <pc:docMk/>
          <pc:sldMk cId="357459749" sldId="534"/>
        </pc:sldMkLst>
        <pc:spChg chg="mod">
          <ac:chgData name="Pablo Schwarzenberg Riveros" userId="8c8aad3b-0818-4347-9e94-70ceb4e6135e" providerId="ADAL" clId="{CF1DFE30-AB60-6C4D-B5F6-C89011E48DA6}" dt="2024-03-26T16:37:25.044" v="3080" actId="20577"/>
          <ac:spMkLst>
            <pc:docMk/>
            <pc:sldMk cId="357459749" sldId="534"/>
            <ac:spMk id="2" creationId="{6FD499B1-CB90-F355-C7C7-BA52DE085982}"/>
          </ac:spMkLst>
        </pc:spChg>
        <pc:picChg chg="add mod">
          <ac:chgData name="Pablo Schwarzenberg Riveros" userId="8c8aad3b-0818-4347-9e94-70ceb4e6135e" providerId="ADAL" clId="{CF1DFE30-AB60-6C4D-B5F6-C89011E48DA6}" dt="2024-03-26T16:38:05.101" v="3083" actId="14100"/>
          <ac:picMkLst>
            <pc:docMk/>
            <pc:sldMk cId="357459749" sldId="534"/>
            <ac:picMk id="3" creationId="{B654B662-CA22-6C8E-D4A9-5AF089305726}"/>
          </ac:picMkLst>
        </pc:picChg>
        <pc:picChg chg="del">
          <ac:chgData name="Pablo Schwarzenberg Riveros" userId="8c8aad3b-0818-4347-9e94-70ceb4e6135e" providerId="ADAL" clId="{CF1DFE30-AB60-6C4D-B5F6-C89011E48DA6}" dt="2024-03-26T16:37:13.787" v="3066" actId="478"/>
          <ac:picMkLst>
            <pc:docMk/>
            <pc:sldMk cId="357459749" sldId="534"/>
            <ac:picMk id="4" creationId="{3ACC659D-3C07-C237-8B31-DBDA26798BA0}"/>
          </ac:picMkLst>
        </pc:picChg>
      </pc:sldChg>
      <pc:sldChg chg="addSp modSp del mod">
        <pc:chgData name="Pablo Schwarzenberg Riveros" userId="8c8aad3b-0818-4347-9e94-70ceb4e6135e" providerId="ADAL" clId="{CF1DFE30-AB60-6C4D-B5F6-C89011E48DA6}" dt="2024-03-26T00:34:02.153" v="1115" actId="2696"/>
        <pc:sldMkLst>
          <pc:docMk/>
          <pc:sldMk cId="1200692786" sldId="542"/>
        </pc:sldMkLst>
        <pc:spChg chg="mod">
          <ac:chgData name="Pablo Schwarzenberg Riveros" userId="8c8aad3b-0818-4347-9e94-70ceb4e6135e" providerId="ADAL" clId="{CF1DFE30-AB60-6C4D-B5F6-C89011E48DA6}" dt="2024-03-26T00:26:04.786" v="932" actId="20577"/>
          <ac:spMkLst>
            <pc:docMk/>
            <pc:sldMk cId="1200692786" sldId="542"/>
            <ac:spMk id="7" creationId="{09A027BA-920D-9E69-5D6A-AE9A0CFE8898}"/>
          </ac:spMkLst>
        </pc:spChg>
        <pc:spChg chg="add mod">
          <ac:chgData name="Pablo Schwarzenberg Riveros" userId="8c8aad3b-0818-4347-9e94-70ceb4e6135e" providerId="ADAL" clId="{CF1DFE30-AB60-6C4D-B5F6-C89011E48DA6}" dt="2024-03-26T00:15:16.258" v="888" actId="120"/>
          <ac:spMkLst>
            <pc:docMk/>
            <pc:sldMk cId="1200692786" sldId="542"/>
            <ac:spMk id="8" creationId="{56C11E46-DB3B-707A-4CF1-BE493FD6ECC5}"/>
          </ac:spMkLst>
        </pc:spChg>
      </pc:sldChg>
      <pc:sldChg chg="addSp delSp modSp add mod modNotesTx">
        <pc:chgData name="Pablo Schwarzenberg Riveros" userId="8c8aad3b-0818-4347-9e94-70ceb4e6135e" providerId="ADAL" clId="{CF1DFE30-AB60-6C4D-B5F6-C89011E48DA6}" dt="2024-03-26T16:41:19.384" v="3103"/>
        <pc:sldMkLst>
          <pc:docMk/>
          <pc:sldMk cId="3140637162" sldId="542"/>
        </pc:sldMkLst>
        <pc:spChg chg="mod">
          <ac:chgData name="Pablo Schwarzenberg Riveros" userId="8c8aad3b-0818-4347-9e94-70ceb4e6135e" providerId="ADAL" clId="{CF1DFE30-AB60-6C4D-B5F6-C89011E48DA6}" dt="2024-03-26T01:12:54.984" v="1360" actId="20577"/>
          <ac:spMkLst>
            <pc:docMk/>
            <pc:sldMk cId="3140637162" sldId="542"/>
            <ac:spMk id="7" creationId="{09A027BA-920D-9E69-5D6A-AE9A0CFE8898}"/>
          </ac:spMkLst>
        </pc:spChg>
        <pc:spChg chg="mod">
          <ac:chgData name="Pablo Schwarzenberg Riveros" userId="8c8aad3b-0818-4347-9e94-70ceb4e6135e" providerId="ADAL" clId="{CF1DFE30-AB60-6C4D-B5F6-C89011E48DA6}" dt="2024-03-26T02:08:47.222" v="1708" actId="20577"/>
          <ac:spMkLst>
            <pc:docMk/>
            <pc:sldMk cId="3140637162" sldId="542"/>
            <ac:spMk id="8" creationId="{56C11E46-DB3B-707A-4CF1-BE493FD6ECC5}"/>
          </ac:spMkLst>
        </pc:spChg>
        <pc:picChg chg="del">
          <ac:chgData name="Pablo Schwarzenberg Riveros" userId="8c8aad3b-0818-4347-9e94-70ceb4e6135e" providerId="ADAL" clId="{CF1DFE30-AB60-6C4D-B5F6-C89011E48DA6}" dt="2024-03-26T16:38:34.570" v="3085" actId="478"/>
          <ac:picMkLst>
            <pc:docMk/>
            <pc:sldMk cId="3140637162" sldId="542"/>
            <ac:picMk id="4" creationId="{0D4E33ED-2BE6-A48E-1581-437BAD92577B}"/>
          </ac:picMkLst>
        </pc:picChg>
        <pc:picChg chg="del">
          <ac:chgData name="Pablo Schwarzenberg Riveros" userId="8c8aad3b-0818-4347-9e94-70ceb4e6135e" providerId="ADAL" clId="{CF1DFE30-AB60-6C4D-B5F6-C89011E48DA6}" dt="2024-03-26T16:38:34.570" v="3085" actId="478"/>
          <ac:picMkLst>
            <pc:docMk/>
            <pc:sldMk cId="3140637162" sldId="542"/>
            <ac:picMk id="5" creationId="{ADB149B8-65DF-EFBE-EA5D-1B4EABD41AB7}"/>
          </ac:picMkLst>
        </pc:picChg>
        <pc:picChg chg="del">
          <ac:chgData name="Pablo Schwarzenberg Riveros" userId="8c8aad3b-0818-4347-9e94-70ceb4e6135e" providerId="ADAL" clId="{CF1DFE30-AB60-6C4D-B5F6-C89011E48DA6}" dt="2024-03-26T16:38:34.570" v="3085" actId="478"/>
          <ac:picMkLst>
            <pc:docMk/>
            <pc:sldMk cId="3140637162" sldId="542"/>
            <ac:picMk id="6" creationId="{784C60F5-0C91-8608-CD6C-A07B71839B25}"/>
          </ac:picMkLst>
        </pc:picChg>
        <pc:picChg chg="add mod">
          <ac:chgData name="Pablo Schwarzenberg Riveros" userId="8c8aad3b-0818-4347-9e94-70ceb4e6135e" providerId="ADAL" clId="{CF1DFE30-AB60-6C4D-B5F6-C89011E48DA6}" dt="2024-03-26T16:41:05.103" v="3099"/>
          <ac:picMkLst>
            <pc:docMk/>
            <pc:sldMk cId="3140637162" sldId="542"/>
            <ac:picMk id="9" creationId="{93491746-D768-D107-B268-2EC3134F20C6}"/>
          </ac:picMkLst>
        </pc:picChg>
        <pc:picChg chg="add mod">
          <ac:chgData name="Pablo Schwarzenberg Riveros" userId="8c8aad3b-0818-4347-9e94-70ceb4e6135e" providerId="ADAL" clId="{CF1DFE30-AB60-6C4D-B5F6-C89011E48DA6}" dt="2024-03-26T16:41:05.103" v="3099"/>
          <ac:picMkLst>
            <pc:docMk/>
            <pc:sldMk cId="3140637162" sldId="542"/>
            <ac:picMk id="10" creationId="{77F9D4BD-20D4-5DFB-B955-B63C3F58E4EE}"/>
          </ac:picMkLst>
        </pc:picChg>
        <pc:picChg chg="add mod">
          <ac:chgData name="Pablo Schwarzenberg Riveros" userId="8c8aad3b-0818-4347-9e94-70ceb4e6135e" providerId="ADAL" clId="{CF1DFE30-AB60-6C4D-B5F6-C89011E48DA6}" dt="2024-03-26T16:41:05.103" v="3099"/>
          <ac:picMkLst>
            <pc:docMk/>
            <pc:sldMk cId="3140637162" sldId="542"/>
            <ac:picMk id="11" creationId="{0D9CF8C0-0465-19E7-1B60-EB98322EF26B}"/>
          </ac:picMkLst>
        </pc:picChg>
        <pc:picChg chg="add mod">
          <ac:chgData name="Pablo Schwarzenberg Riveros" userId="8c8aad3b-0818-4347-9e94-70ceb4e6135e" providerId="ADAL" clId="{CF1DFE30-AB60-6C4D-B5F6-C89011E48DA6}" dt="2024-03-26T16:41:15.262" v="3101"/>
          <ac:picMkLst>
            <pc:docMk/>
            <pc:sldMk cId="3140637162" sldId="542"/>
            <ac:picMk id="12" creationId="{D9D7A7AC-65F8-1479-C576-FEAD5CC17ACC}"/>
          </ac:picMkLst>
        </pc:picChg>
        <pc:picChg chg="add mod">
          <ac:chgData name="Pablo Schwarzenberg Riveros" userId="8c8aad3b-0818-4347-9e94-70ceb4e6135e" providerId="ADAL" clId="{CF1DFE30-AB60-6C4D-B5F6-C89011E48DA6}" dt="2024-03-26T16:41:19.384" v="3103"/>
          <ac:picMkLst>
            <pc:docMk/>
            <pc:sldMk cId="3140637162" sldId="542"/>
            <ac:picMk id="13" creationId="{05C1430D-E997-00D1-CE9D-F1B208CA6EB2}"/>
          </ac:picMkLst>
        </pc:picChg>
        <pc:picChg chg="add mod">
          <ac:chgData name="Pablo Schwarzenberg Riveros" userId="8c8aad3b-0818-4347-9e94-70ceb4e6135e" providerId="ADAL" clId="{CF1DFE30-AB60-6C4D-B5F6-C89011E48DA6}" dt="2024-03-26T16:41:19.384" v="3103"/>
          <ac:picMkLst>
            <pc:docMk/>
            <pc:sldMk cId="3140637162" sldId="542"/>
            <ac:picMk id="14" creationId="{FFEC305B-1E10-9BFA-CBCE-3BB9C1804505}"/>
          </ac:picMkLst>
        </pc:picChg>
        <pc:picChg chg="add mod">
          <ac:chgData name="Pablo Schwarzenberg Riveros" userId="8c8aad3b-0818-4347-9e94-70ceb4e6135e" providerId="ADAL" clId="{CF1DFE30-AB60-6C4D-B5F6-C89011E48DA6}" dt="2024-03-26T16:41:19.384" v="3103"/>
          <ac:picMkLst>
            <pc:docMk/>
            <pc:sldMk cId="3140637162" sldId="542"/>
            <ac:picMk id="15" creationId="{62068B87-AA32-E758-A15B-D2ECA2ED5121}"/>
          </ac:picMkLst>
        </pc:picChg>
      </pc:sldChg>
      <pc:sldChg chg="modSp del mod ord">
        <pc:chgData name="Pablo Schwarzenberg Riveros" userId="8c8aad3b-0818-4347-9e94-70ceb4e6135e" providerId="ADAL" clId="{CF1DFE30-AB60-6C4D-B5F6-C89011E48DA6}" dt="2024-03-26T00:34:02.153" v="1115" actId="2696"/>
        <pc:sldMkLst>
          <pc:docMk/>
          <pc:sldMk cId="580601591" sldId="543"/>
        </pc:sldMkLst>
        <pc:spChg chg="mod">
          <ac:chgData name="Pablo Schwarzenberg Riveros" userId="8c8aad3b-0818-4347-9e94-70ceb4e6135e" providerId="ADAL" clId="{CF1DFE30-AB60-6C4D-B5F6-C89011E48DA6}" dt="2024-03-26T00:16:07.827" v="891" actId="14100"/>
          <ac:spMkLst>
            <pc:docMk/>
            <pc:sldMk cId="580601591" sldId="543"/>
            <ac:spMk id="3" creationId="{E54AD9D3-DA9A-FC21-B878-E44CFB315BAE}"/>
          </ac:spMkLst>
        </pc:spChg>
        <pc:spChg chg="mod">
          <ac:chgData name="Pablo Schwarzenberg Riveros" userId="8c8aad3b-0818-4347-9e94-70ceb4e6135e" providerId="ADAL" clId="{CF1DFE30-AB60-6C4D-B5F6-C89011E48DA6}" dt="2024-03-26T00:16:07.827" v="891" actId="14100"/>
          <ac:spMkLst>
            <pc:docMk/>
            <pc:sldMk cId="580601591" sldId="543"/>
            <ac:spMk id="7" creationId="{F7AEA8C8-256F-5131-C7BF-D0EC54A91577}"/>
          </ac:spMkLst>
        </pc:spChg>
        <pc:spChg chg="mod">
          <ac:chgData name="Pablo Schwarzenberg Riveros" userId="8c8aad3b-0818-4347-9e94-70ceb4e6135e" providerId="ADAL" clId="{CF1DFE30-AB60-6C4D-B5F6-C89011E48DA6}" dt="2024-03-26T00:15:32.950" v="889" actId="120"/>
          <ac:spMkLst>
            <pc:docMk/>
            <pc:sldMk cId="580601591" sldId="543"/>
            <ac:spMk id="8" creationId="{4816A2CE-0D64-B86A-469D-5287A873A528}"/>
          </ac:spMkLst>
        </pc:spChg>
      </pc:sldChg>
      <pc:sldChg chg="modSp add mod modNotesTx">
        <pc:chgData name="Pablo Schwarzenberg Riveros" userId="8c8aad3b-0818-4347-9e94-70ceb4e6135e" providerId="ADAL" clId="{CF1DFE30-AB60-6C4D-B5F6-C89011E48DA6}" dt="2024-03-26T02:05:59.637" v="1647" actId="1076"/>
        <pc:sldMkLst>
          <pc:docMk/>
          <pc:sldMk cId="2415020722" sldId="543"/>
        </pc:sldMkLst>
        <pc:spChg chg="mod">
          <ac:chgData name="Pablo Schwarzenberg Riveros" userId="8c8aad3b-0818-4347-9e94-70ceb4e6135e" providerId="ADAL" clId="{CF1DFE30-AB60-6C4D-B5F6-C89011E48DA6}" dt="2024-03-26T02:05:59.637" v="1647" actId="1076"/>
          <ac:spMkLst>
            <pc:docMk/>
            <pc:sldMk cId="2415020722" sldId="543"/>
            <ac:spMk id="7" creationId="{F7AEA8C8-256F-5131-C7BF-D0EC54A91577}"/>
          </ac:spMkLst>
        </pc:spChg>
        <pc:spChg chg="mod">
          <ac:chgData name="Pablo Schwarzenberg Riveros" userId="8c8aad3b-0818-4347-9e94-70ceb4e6135e" providerId="ADAL" clId="{CF1DFE30-AB60-6C4D-B5F6-C89011E48DA6}" dt="2024-03-26T02:05:46.668" v="1645" actId="14100"/>
          <ac:spMkLst>
            <pc:docMk/>
            <pc:sldMk cId="2415020722" sldId="543"/>
            <ac:spMk id="8" creationId="{4816A2CE-0D64-B86A-469D-5287A873A528}"/>
          </ac:spMkLst>
        </pc:spChg>
      </pc:sldChg>
      <pc:sldChg chg="del">
        <pc:chgData name="Pablo Schwarzenberg Riveros" userId="8c8aad3b-0818-4347-9e94-70ceb4e6135e" providerId="ADAL" clId="{CF1DFE30-AB60-6C4D-B5F6-C89011E48DA6}" dt="2024-03-21T15:04:40.944" v="1" actId="2696"/>
        <pc:sldMkLst>
          <pc:docMk/>
          <pc:sldMk cId="3237537739" sldId="886"/>
        </pc:sldMkLst>
      </pc:sldChg>
      <pc:sldChg chg="del">
        <pc:chgData name="Pablo Schwarzenberg Riveros" userId="8c8aad3b-0818-4347-9e94-70ceb4e6135e" providerId="ADAL" clId="{CF1DFE30-AB60-6C4D-B5F6-C89011E48DA6}" dt="2024-03-21T15:04:32.128" v="0" actId="2696"/>
        <pc:sldMkLst>
          <pc:docMk/>
          <pc:sldMk cId="2615751430" sldId="895"/>
        </pc:sldMkLst>
      </pc:sldChg>
      <pc:sldChg chg="del">
        <pc:chgData name="Pablo Schwarzenberg Riveros" userId="8c8aad3b-0818-4347-9e94-70ceb4e6135e" providerId="ADAL" clId="{CF1DFE30-AB60-6C4D-B5F6-C89011E48DA6}" dt="2024-03-21T15:04:40.944" v="1" actId="2696"/>
        <pc:sldMkLst>
          <pc:docMk/>
          <pc:sldMk cId="1776240419" sldId="896"/>
        </pc:sldMkLst>
      </pc:sldChg>
      <pc:sldChg chg="del">
        <pc:chgData name="Pablo Schwarzenberg Riveros" userId="8c8aad3b-0818-4347-9e94-70ceb4e6135e" providerId="ADAL" clId="{CF1DFE30-AB60-6C4D-B5F6-C89011E48DA6}" dt="2024-03-21T15:04:32.128" v="0" actId="2696"/>
        <pc:sldMkLst>
          <pc:docMk/>
          <pc:sldMk cId="3501458766" sldId="897"/>
        </pc:sldMkLst>
      </pc:sldChg>
      <pc:sldChg chg="add del">
        <pc:chgData name="Pablo Schwarzenberg Riveros" userId="8c8aad3b-0818-4347-9e94-70ceb4e6135e" providerId="ADAL" clId="{CF1DFE30-AB60-6C4D-B5F6-C89011E48DA6}" dt="2024-03-26T11:37:42.480" v="3034" actId="2696"/>
        <pc:sldMkLst>
          <pc:docMk/>
          <pc:sldMk cId="2988767812" sldId="908"/>
        </pc:sldMkLst>
      </pc:sldChg>
      <pc:sldChg chg="add del">
        <pc:chgData name="Pablo Schwarzenberg Riveros" userId="8c8aad3b-0818-4347-9e94-70ceb4e6135e" providerId="ADAL" clId="{CF1DFE30-AB60-6C4D-B5F6-C89011E48DA6}" dt="2024-03-26T11:37:42.480" v="3034" actId="2696"/>
        <pc:sldMkLst>
          <pc:docMk/>
          <pc:sldMk cId="3728544778" sldId="909"/>
        </pc:sldMkLst>
      </pc:sldChg>
      <pc:sldChg chg="del">
        <pc:chgData name="Pablo Schwarzenberg Riveros" userId="8c8aad3b-0818-4347-9e94-70ceb4e6135e" providerId="ADAL" clId="{CF1DFE30-AB60-6C4D-B5F6-C89011E48DA6}" dt="2024-03-21T15:04:32.128" v="0" actId="2696"/>
        <pc:sldMkLst>
          <pc:docMk/>
          <pc:sldMk cId="85995837" sldId="910"/>
        </pc:sldMkLst>
      </pc:sldChg>
      <pc:sldChg chg="add del">
        <pc:chgData name="Pablo Schwarzenberg Riveros" userId="8c8aad3b-0818-4347-9e94-70ceb4e6135e" providerId="ADAL" clId="{CF1DFE30-AB60-6C4D-B5F6-C89011E48DA6}" dt="2024-03-26T11:37:42.480" v="3034" actId="2696"/>
        <pc:sldMkLst>
          <pc:docMk/>
          <pc:sldMk cId="4021851571" sldId="912"/>
        </pc:sldMkLst>
      </pc:sldChg>
      <pc:sldChg chg="addSp modSp del">
        <pc:chgData name="Pablo Schwarzenberg Riveros" userId="8c8aad3b-0818-4347-9e94-70ceb4e6135e" providerId="ADAL" clId="{CF1DFE30-AB60-6C4D-B5F6-C89011E48DA6}" dt="2024-03-21T15:05:23.787" v="4" actId="2696"/>
        <pc:sldMkLst>
          <pc:docMk/>
          <pc:sldMk cId="1157599290" sldId="913"/>
        </pc:sldMkLst>
        <pc:spChg chg="add mod">
          <ac:chgData name="Pablo Schwarzenberg Riveros" userId="8c8aad3b-0818-4347-9e94-70ceb4e6135e" providerId="ADAL" clId="{CF1DFE30-AB60-6C4D-B5F6-C89011E48DA6}" dt="2024-03-21T15:05:04.519" v="2"/>
          <ac:spMkLst>
            <pc:docMk/>
            <pc:sldMk cId="1157599290" sldId="913"/>
            <ac:spMk id="12" creationId="{ACE6D98E-354C-7C96-FD16-CD24150D6E1A}"/>
          </ac:spMkLst>
        </pc:spChg>
      </pc:sldChg>
      <pc:sldChg chg="addSp modSp del">
        <pc:chgData name="Pablo Schwarzenberg Riveros" userId="8c8aad3b-0818-4347-9e94-70ceb4e6135e" providerId="ADAL" clId="{CF1DFE30-AB60-6C4D-B5F6-C89011E48DA6}" dt="2024-03-21T15:05:23.787" v="4" actId="2696"/>
        <pc:sldMkLst>
          <pc:docMk/>
          <pc:sldMk cId="4033584465" sldId="914"/>
        </pc:sldMkLst>
        <pc:spChg chg="add mod">
          <ac:chgData name="Pablo Schwarzenberg Riveros" userId="8c8aad3b-0818-4347-9e94-70ceb4e6135e" providerId="ADAL" clId="{CF1DFE30-AB60-6C4D-B5F6-C89011E48DA6}" dt="2024-03-21T15:05:07.468" v="3"/>
          <ac:spMkLst>
            <pc:docMk/>
            <pc:sldMk cId="4033584465" sldId="914"/>
            <ac:spMk id="6" creationId="{61D23DB3-DCDE-A08A-7F6E-7C18559AE305}"/>
          </ac:spMkLst>
        </pc:spChg>
      </pc:sldChg>
      <pc:sldChg chg="modSp del mod">
        <pc:chgData name="Pablo Schwarzenberg Riveros" userId="8c8aad3b-0818-4347-9e94-70ceb4e6135e" providerId="ADAL" clId="{CF1DFE30-AB60-6C4D-B5F6-C89011E48DA6}" dt="2024-03-26T11:37:42.480" v="3034" actId="2696"/>
        <pc:sldMkLst>
          <pc:docMk/>
          <pc:sldMk cId="1865553876" sldId="916"/>
        </pc:sldMkLst>
        <pc:spChg chg="mod">
          <ac:chgData name="Pablo Schwarzenberg Riveros" userId="8c8aad3b-0818-4347-9e94-70ceb4e6135e" providerId="ADAL" clId="{CF1DFE30-AB60-6C4D-B5F6-C89011E48DA6}" dt="2024-03-21T15:09:30.044" v="176" actId="20577"/>
          <ac:spMkLst>
            <pc:docMk/>
            <pc:sldMk cId="1865553876" sldId="916"/>
            <ac:spMk id="2" creationId="{0A767BE8-B7EE-C356-D8C2-8AFF001D456F}"/>
          </ac:spMkLst>
        </pc:spChg>
        <pc:spChg chg="mod">
          <ac:chgData name="Pablo Schwarzenberg Riveros" userId="8c8aad3b-0818-4347-9e94-70ceb4e6135e" providerId="ADAL" clId="{CF1DFE30-AB60-6C4D-B5F6-C89011E48DA6}" dt="2024-03-21T15:09:13.982" v="109" actId="27636"/>
          <ac:spMkLst>
            <pc:docMk/>
            <pc:sldMk cId="1865553876" sldId="916"/>
            <ac:spMk id="3" creationId="{D5C4B886-F2A6-DD11-4420-C62A7644EA51}"/>
          </ac:spMkLst>
        </pc:spChg>
      </pc:sldChg>
      <pc:sldChg chg="add">
        <pc:chgData name="Pablo Schwarzenberg Riveros" userId="8c8aad3b-0818-4347-9e94-70ceb4e6135e" providerId="ADAL" clId="{CF1DFE30-AB60-6C4D-B5F6-C89011E48DA6}" dt="2024-03-21T15:26:53.222" v="179"/>
        <pc:sldMkLst>
          <pc:docMk/>
          <pc:sldMk cId="2055390555" sldId="942"/>
        </pc:sldMkLst>
      </pc:sldChg>
      <pc:sldChg chg="add del">
        <pc:chgData name="Pablo Schwarzenberg Riveros" userId="8c8aad3b-0818-4347-9e94-70ceb4e6135e" providerId="ADAL" clId="{CF1DFE30-AB60-6C4D-B5F6-C89011E48DA6}" dt="2024-03-27T17:58:37.195" v="4129" actId="2696"/>
        <pc:sldMkLst>
          <pc:docMk/>
          <pc:sldMk cId="3713632916" sldId="943"/>
        </pc:sldMkLst>
      </pc:sldChg>
      <pc:sldChg chg="add del">
        <pc:chgData name="Pablo Schwarzenberg Riveros" userId="8c8aad3b-0818-4347-9e94-70ceb4e6135e" providerId="ADAL" clId="{CF1DFE30-AB60-6C4D-B5F6-C89011E48DA6}" dt="2024-03-21T15:39:32.206" v="597" actId="2696"/>
        <pc:sldMkLst>
          <pc:docMk/>
          <pc:sldMk cId="838024504" sldId="944"/>
        </pc:sldMkLst>
      </pc:sldChg>
      <pc:sldChg chg="add del">
        <pc:chgData name="Pablo Schwarzenberg Riveros" userId="8c8aad3b-0818-4347-9e94-70ceb4e6135e" providerId="ADAL" clId="{CF1DFE30-AB60-6C4D-B5F6-C89011E48DA6}" dt="2024-03-21T15:39:23.998" v="596" actId="2696"/>
        <pc:sldMkLst>
          <pc:docMk/>
          <pc:sldMk cId="1146004380" sldId="945"/>
        </pc:sldMkLst>
      </pc:sldChg>
      <pc:sldChg chg="add del">
        <pc:chgData name="Pablo Schwarzenberg Riveros" userId="8c8aad3b-0818-4347-9e94-70ceb4e6135e" providerId="ADAL" clId="{CF1DFE30-AB60-6C4D-B5F6-C89011E48DA6}" dt="2024-03-21T15:39:48.422" v="599" actId="2696"/>
        <pc:sldMkLst>
          <pc:docMk/>
          <pc:sldMk cId="1980437830" sldId="946"/>
        </pc:sldMkLst>
      </pc:sldChg>
      <pc:sldChg chg="add del">
        <pc:chgData name="Pablo Schwarzenberg Riveros" userId="8c8aad3b-0818-4347-9e94-70ceb4e6135e" providerId="ADAL" clId="{CF1DFE30-AB60-6C4D-B5F6-C89011E48DA6}" dt="2024-03-27T17:58:37.195" v="4129" actId="2696"/>
        <pc:sldMkLst>
          <pc:docMk/>
          <pc:sldMk cId="2228498381" sldId="947"/>
        </pc:sldMkLst>
      </pc:sldChg>
      <pc:sldChg chg="add del">
        <pc:chgData name="Pablo Schwarzenberg Riveros" userId="8c8aad3b-0818-4347-9e94-70ceb4e6135e" providerId="ADAL" clId="{CF1DFE30-AB60-6C4D-B5F6-C89011E48DA6}" dt="2024-03-27T17:58:37.195" v="4129" actId="2696"/>
        <pc:sldMkLst>
          <pc:docMk/>
          <pc:sldMk cId="250305757" sldId="948"/>
        </pc:sldMkLst>
      </pc:sldChg>
      <pc:sldChg chg="add">
        <pc:chgData name="Pablo Schwarzenberg Riveros" userId="8c8aad3b-0818-4347-9e94-70ceb4e6135e" providerId="ADAL" clId="{CF1DFE30-AB60-6C4D-B5F6-C89011E48DA6}" dt="2024-03-21T15:26:53.222" v="179"/>
        <pc:sldMkLst>
          <pc:docMk/>
          <pc:sldMk cId="2702506995" sldId="949"/>
        </pc:sldMkLst>
      </pc:sldChg>
      <pc:sldChg chg="modSp add mod">
        <pc:chgData name="Pablo Schwarzenberg Riveros" userId="8c8aad3b-0818-4347-9e94-70ceb4e6135e" providerId="ADAL" clId="{CF1DFE30-AB60-6C4D-B5F6-C89011E48DA6}" dt="2024-03-25T23:47:41.402" v="626" actId="20577"/>
        <pc:sldMkLst>
          <pc:docMk/>
          <pc:sldMk cId="2192148556" sldId="950"/>
        </pc:sldMkLst>
        <pc:spChg chg="mod">
          <ac:chgData name="Pablo Schwarzenberg Riveros" userId="8c8aad3b-0818-4347-9e94-70ceb4e6135e" providerId="ADAL" clId="{CF1DFE30-AB60-6C4D-B5F6-C89011E48DA6}" dt="2024-03-25T23:47:41.402" v="626" actId="20577"/>
          <ac:spMkLst>
            <pc:docMk/>
            <pc:sldMk cId="2192148556" sldId="950"/>
            <ac:spMk id="10" creationId="{ED7440FD-2870-2286-1365-AE7C690FFCC6}"/>
          </ac:spMkLst>
        </pc:spChg>
      </pc:sldChg>
      <pc:sldChg chg="modSp add del mod">
        <pc:chgData name="Pablo Schwarzenberg Riveros" userId="8c8aad3b-0818-4347-9e94-70ceb4e6135e" providerId="ADAL" clId="{CF1DFE30-AB60-6C4D-B5F6-C89011E48DA6}" dt="2024-03-27T17:58:37.195" v="4129" actId="2696"/>
        <pc:sldMkLst>
          <pc:docMk/>
          <pc:sldMk cId="2733015676" sldId="953"/>
        </pc:sldMkLst>
        <pc:spChg chg="mod">
          <ac:chgData name="Pablo Schwarzenberg Riveros" userId="8c8aad3b-0818-4347-9e94-70ceb4e6135e" providerId="ADAL" clId="{CF1DFE30-AB60-6C4D-B5F6-C89011E48DA6}" dt="2024-03-21T15:33:45.621" v="346" actId="20577"/>
          <ac:spMkLst>
            <pc:docMk/>
            <pc:sldMk cId="2733015676" sldId="953"/>
            <ac:spMk id="5" creationId="{AF1E9731-1994-33FC-9928-0DF3E3F15BB1}"/>
          </ac:spMkLst>
        </pc:spChg>
        <pc:spChg chg="mod">
          <ac:chgData name="Pablo Schwarzenberg Riveros" userId="8c8aad3b-0818-4347-9e94-70ceb4e6135e" providerId="ADAL" clId="{CF1DFE30-AB60-6C4D-B5F6-C89011E48DA6}" dt="2024-03-21T15:35:57.175" v="533" actId="313"/>
          <ac:spMkLst>
            <pc:docMk/>
            <pc:sldMk cId="2733015676" sldId="953"/>
            <ac:spMk id="6" creationId="{B57D979D-CE07-8E65-40CE-B1E1AD76806C}"/>
          </ac:spMkLst>
        </pc:spChg>
      </pc:sldChg>
      <pc:sldChg chg="add">
        <pc:chgData name="Pablo Schwarzenberg Riveros" userId="8c8aad3b-0818-4347-9e94-70ceb4e6135e" providerId="ADAL" clId="{CF1DFE30-AB60-6C4D-B5F6-C89011E48DA6}" dt="2024-03-21T15:26:53.222" v="179"/>
        <pc:sldMkLst>
          <pc:docMk/>
          <pc:sldMk cId="396388885" sldId="954"/>
        </pc:sldMkLst>
      </pc:sldChg>
      <pc:sldChg chg="add">
        <pc:chgData name="Pablo Schwarzenberg Riveros" userId="8c8aad3b-0818-4347-9e94-70ceb4e6135e" providerId="ADAL" clId="{CF1DFE30-AB60-6C4D-B5F6-C89011E48DA6}" dt="2024-03-21T15:26:53.222" v="179"/>
        <pc:sldMkLst>
          <pc:docMk/>
          <pc:sldMk cId="3913597737" sldId="955"/>
        </pc:sldMkLst>
      </pc:sldChg>
      <pc:sldChg chg="add ord">
        <pc:chgData name="Pablo Schwarzenberg Riveros" userId="8c8aad3b-0818-4347-9e94-70ceb4e6135e" providerId="ADAL" clId="{CF1DFE30-AB60-6C4D-B5F6-C89011E48DA6}" dt="2024-03-21T15:40:54.830" v="602" actId="20578"/>
        <pc:sldMkLst>
          <pc:docMk/>
          <pc:sldMk cId="155063397" sldId="956"/>
        </pc:sldMkLst>
      </pc:sldChg>
      <pc:sldChg chg="add">
        <pc:chgData name="Pablo Schwarzenberg Riveros" userId="8c8aad3b-0818-4347-9e94-70ceb4e6135e" providerId="ADAL" clId="{CF1DFE30-AB60-6C4D-B5F6-C89011E48DA6}" dt="2024-03-21T15:26:53.222" v="179"/>
        <pc:sldMkLst>
          <pc:docMk/>
          <pc:sldMk cId="3347781648" sldId="957"/>
        </pc:sldMkLst>
      </pc:sldChg>
      <pc:sldChg chg="add">
        <pc:chgData name="Pablo Schwarzenberg Riveros" userId="8c8aad3b-0818-4347-9e94-70ceb4e6135e" providerId="ADAL" clId="{CF1DFE30-AB60-6C4D-B5F6-C89011E48DA6}" dt="2024-03-21T15:26:53.222" v="179"/>
        <pc:sldMkLst>
          <pc:docMk/>
          <pc:sldMk cId="3633349503" sldId="958"/>
        </pc:sldMkLst>
      </pc:sldChg>
      <pc:sldChg chg="delSp modSp new mod">
        <pc:chgData name="Pablo Schwarzenberg Riveros" userId="8c8aad3b-0818-4347-9e94-70ceb4e6135e" providerId="ADAL" clId="{CF1DFE30-AB60-6C4D-B5F6-C89011E48DA6}" dt="2024-03-21T15:36:59.042" v="594" actId="478"/>
        <pc:sldMkLst>
          <pc:docMk/>
          <pc:sldMk cId="598322008" sldId="959"/>
        </pc:sldMkLst>
        <pc:spChg chg="mod">
          <ac:chgData name="Pablo Schwarzenberg Riveros" userId="8c8aad3b-0818-4347-9e94-70ceb4e6135e" providerId="ADAL" clId="{CF1DFE30-AB60-6C4D-B5F6-C89011E48DA6}" dt="2024-03-21T15:36:56.665" v="593" actId="20577"/>
          <ac:spMkLst>
            <pc:docMk/>
            <pc:sldMk cId="598322008" sldId="959"/>
            <ac:spMk id="2" creationId="{5313AA36-9BB0-71D3-724D-741B87249C03}"/>
          </ac:spMkLst>
        </pc:spChg>
        <pc:spChg chg="del">
          <ac:chgData name="Pablo Schwarzenberg Riveros" userId="8c8aad3b-0818-4347-9e94-70ceb4e6135e" providerId="ADAL" clId="{CF1DFE30-AB60-6C4D-B5F6-C89011E48DA6}" dt="2024-03-21T15:36:59.042" v="594" actId="478"/>
          <ac:spMkLst>
            <pc:docMk/>
            <pc:sldMk cId="598322008" sldId="959"/>
            <ac:spMk id="3" creationId="{53154E15-BCD7-DA27-CB83-E80661EB9279}"/>
          </ac:spMkLst>
        </pc:spChg>
      </pc:sldChg>
      <pc:sldChg chg="add del">
        <pc:chgData name="Pablo Schwarzenberg Riveros" userId="8c8aad3b-0818-4347-9e94-70ceb4e6135e" providerId="ADAL" clId="{CF1DFE30-AB60-6C4D-B5F6-C89011E48DA6}" dt="2024-03-27T17:58:37.195" v="4129" actId="2696"/>
        <pc:sldMkLst>
          <pc:docMk/>
          <pc:sldMk cId="1096795298" sldId="960"/>
        </pc:sldMkLst>
      </pc:sldChg>
      <pc:sldChg chg="add del">
        <pc:chgData name="Pablo Schwarzenberg Riveros" userId="8c8aad3b-0818-4347-9e94-70ceb4e6135e" providerId="ADAL" clId="{CF1DFE30-AB60-6C4D-B5F6-C89011E48DA6}" dt="2024-03-27T17:58:37.195" v="4129" actId="2696"/>
        <pc:sldMkLst>
          <pc:docMk/>
          <pc:sldMk cId="3146821633" sldId="961"/>
        </pc:sldMkLst>
      </pc:sldChg>
      <pc:sldChg chg="add del">
        <pc:chgData name="Pablo Schwarzenberg Riveros" userId="8c8aad3b-0818-4347-9e94-70ceb4e6135e" providerId="ADAL" clId="{CF1DFE30-AB60-6C4D-B5F6-C89011E48DA6}" dt="2024-03-27T17:58:37.195" v="4129" actId="2696"/>
        <pc:sldMkLst>
          <pc:docMk/>
          <pc:sldMk cId="1400435225" sldId="962"/>
        </pc:sldMkLst>
      </pc:sldChg>
      <pc:sldChg chg="modSp del mod">
        <pc:chgData name="Pablo Schwarzenberg Riveros" userId="8c8aad3b-0818-4347-9e94-70ceb4e6135e" providerId="ADAL" clId="{CF1DFE30-AB60-6C4D-B5F6-C89011E48DA6}" dt="2024-03-27T17:58:37.195" v="4129" actId="2696"/>
        <pc:sldMkLst>
          <pc:docMk/>
          <pc:sldMk cId="2404998300" sldId="964"/>
        </pc:sldMkLst>
        <pc:spChg chg="mod">
          <ac:chgData name="Pablo Schwarzenberg Riveros" userId="8c8aad3b-0818-4347-9e94-70ceb4e6135e" providerId="ADAL" clId="{CF1DFE30-AB60-6C4D-B5F6-C89011E48DA6}" dt="2024-03-26T00:29:56.162" v="1094" actId="20577"/>
          <ac:spMkLst>
            <pc:docMk/>
            <pc:sldMk cId="2404998300" sldId="964"/>
            <ac:spMk id="2" creationId="{3B6C1496-B6AF-5A90-5E5F-AAE367A7D6DE}"/>
          </ac:spMkLst>
        </pc:spChg>
      </pc:sldChg>
      <pc:sldChg chg="del">
        <pc:chgData name="Pablo Schwarzenberg Riveros" userId="8c8aad3b-0818-4347-9e94-70ceb4e6135e" providerId="ADAL" clId="{CF1DFE30-AB60-6C4D-B5F6-C89011E48DA6}" dt="2024-03-26T00:29:36.933" v="1063" actId="2696"/>
        <pc:sldMkLst>
          <pc:docMk/>
          <pc:sldMk cId="1107465826" sldId="966"/>
        </pc:sldMkLst>
      </pc:sldChg>
      <pc:sldChg chg="addSp modSp add mod modAnim">
        <pc:chgData name="Pablo Schwarzenberg Riveros" userId="8c8aad3b-0818-4347-9e94-70ceb4e6135e" providerId="ADAL" clId="{CF1DFE30-AB60-6C4D-B5F6-C89011E48DA6}" dt="2024-03-26T01:57:40.288" v="1582"/>
        <pc:sldMkLst>
          <pc:docMk/>
          <pc:sldMk cId="3645588510" sldId="966"/>
        </pc:sldMkLst>
        <pc:spChg chg="mod">
          <ac:chgData name="Pablo Schwarzenberg Riveros" userId="8c8aad3b-0818-4347-9e94-70ceb4e6135e" providerId="ADAL" clId="{CF1DFE30-AB60-6C4D-B5F6-C89011E48DA6}" dt="2024-03-26T00:30:12.340" v="1100" actId="20577"/>
          <ac:spMkLst>
            <pc:docMk/>
            <pc:sldMk cId="3645588510" sldId="966"/>
            <ac:spMk id="2" creationId="{C8D9406B-5804-52F2-50F3-4A147CEBAEAE}"/>
          </ac:spMkLst>
        </pc:spChg>
        <pc:spChg chg="add mod">
          <ac:chgData name="Pablo Schwarzenberg Riveros" userId="8c8aad3b-0818-4347-9e94-70ceb4e6135e" providerId="ADAL" clId="{CF1DFE30-AB60-6C4D-B5F6-C89011E48DA6}" dt="2024-03-26T01:57:31.543" v="1581" actId="1076"/>
          <ac:spMkLst>
            <pc:docMk/>
            <pc:sldMk cId="3645588510" sldId="966"/>
            <ac:spMk id="7" creationId="{8525D8D7-111D-2CC7-C570-286D6DEF4A45}"/>
          </ac:spMkLst>
        </pc:spChg>
        <pc:picChg chg="add mod">
          <ac:chgData name="Pablo Schwarzenberg Riveros" userId="8c8aad3b-0818-4347-9e94-70ceb4e6135e" providerId="ADAL" clId="{CF1DFE30-AB60-6C4D-B5F6-C89011E48DA6}" dt="2024-03-26T01:55:46.726" v="1555" actId="14100"/>
          <ac:picMkLst>
            <pc:docMk/>
            <pc:sldMk cId="3645588510" sldId="966"/>
            <ac:picMk id="3" creationId="{72E542BF-15C2-01AF-A86A-506E335FCC43}"/>
          </ac:picMkLst>
        </pc:picChg>
        <pc:picChg chg="add mod">
          <ac:chgData name="Pablo Schwarzenberg Riveros" userId="8c8aad3b-0818-4347-9e94-70ceb4e6135e" providerId="ADAL" clId="{CF1DFE30-AB60-6C4D-B5F6-C89011E48DA6}" dt="2024-03-26T01:56:04.567" v="1559" actId="1076"/>
          <ac:picMkLst>
            <pc:docMk/>
            <pc:sldMk cId="3645588510" sldId="966"/>
            <ac:picMk id="6" creationId="{401161FD-6D11-4CAF-90EC-4E34A0974BF8}"/>
          </ac:picMkLst>
        </pc:picChg>
      </pc:sldChg>
      <pc:sldChg chg="modSp add mod">
        <pc:chgData name="Pablo Schwarzenberg Riveros" userId="8c8aad3b-0818-4347-9e94-70ceb4e6135e" providerId="ADAL" clId="{CF1DFE30-AB60-6C4D-B5F6-C89011E48DA6}" dt="2024-03-26T00:30:08.217" v="1098" actId="20577"/>
        <pc:sldMkLst>
          <pc:docMk/>
          <pc:sldMk cId="80886677" sldId="967"/>
        </pc:sldMkLst>
        <pc:spChg chg="mod">
          <ac:chgData name="Pablo Schwarzenberg Riveros" userId="8c8aad3b-0818-4347-9e94-70ceb4e6135e" providerId="ADAL" clId="{CF1DFE30-AB60-6C4D-B5F6-C89011E48DA6}" dt="2024-03-26T00:30:08.217" v="1098" actId="20577"/>
          <ac:spMkLst>
            <pc:docMk/>
            <pc:sldMk cId="80886677" sldId="967"/>
            <ac:spMk id="2" creationId="{C8D9406B-5804-52F2-50F3-4A147CEBAEAE}"/>
          </ac:spMkLst>
        </pc:spChg>
      </pc:sldChg>
      <pc:sldChg chg="del">
        <pc:chgData name="Pablo Schwarzenberg Riveros" userId="8c8aad3b-0818-4347-9e94-70ceb4e6135e" providerId="ADAL" clId="{CF1DFE30-AB60-6C4D-B5F6-C89011E48DA6}" dt="2024-03-26T00:29:36.933" v="1063" actId="2696"/>
        <pc:sldMkLst>
          <pc:docMk/>
          <pc:sldMk cId="1991164014" sldId="967"/>
        </pc:sldMkLst>
      </pc:sldChg>
      <pc:sldChg chg="addSp delSp modSp new mod">
        <pc:chgData name="Pablo Schwarzenberg Riveros" userId="8c8aad3b-0818-4347-9e94-70ceb4e6135e" providerId="ADAL" clId="{CF1DFE30-AB60-6C4D-B5F6-C89011E48DA6}" dt="2024-03-26T16:47:30.510" v="3222" actId="20577"/>
        <pc:sldMkLst>
          <pc:docMk/>
          <pc:sldMk cId="2985651573" sldId="968"/>
        </pc:sldMkLst>
        <pc:spChg chg="mod">
          <ac:chgData name="Pablo Schwarzenberg Riveros" userId="8c8aad3b-0818-4347-9e94-70ceb4e6135e" providerId="ADAL" clId="{CF1DFE30-AB60-6C4D-B5F6-C89011E48DA6}" dt="2024-03-26T16:47:30.510" v="3222" actId="20577"/>
          <ac:spMkLst>
            <pc:docMk/>
            <pc:sldMk cId="2985651573" sldId="968"/>
            <ac:spMk id="2" creationId="{96F2BEC8-2B5E-1197-4BE8-DE1F02B98244}"/>
          </ac:spMkLst>
        </pc:spChg>
        <pc:spChg chg="del">
          <ac:chgData name="Pablo Schwarzenberg Riveros" userId="8c8aad3b-0818-4347-9e94-70ceb4e6135e" providerId="ADAL" clId="{CF1DFE30-AB60-6C4D-B5F6-C89011E48DA6}" dt="2024-03-26T00:26:31.499" v="964" actId="478"/>
          <ac:spMkLst>
            <pc:docMk/>
            <pc:sldMk cId="2985651573" sldId="968"/>
            <ac:spMk id="3" creationId="{6B92A3D1-778A-4034-8CCD-2754CD1E2AB6}"/>
          </ac:spMkLst>
        </pc:spChg>
        <pc:spChg chg="add del mod">
          <ac:chgData name="Pablo Schwarzenberg Riveros" userId="8c8aad3b-0818-4347-9e94-70ceb4e6135e" providerId="ADAL" clId="{CF1DFE30-AB60-6C4D-B5F6-C89011E48DA6}" dt="2024-03-26T16:43:16.120" v="3137" actId="478"/>
          <ac:spMkLst>
            <pc:docMk/>
            <pc:sldMk cId="2985651573" sldId="968"/>
            <ac:spMk id="7" creationId="{5722F249-9CDF-B524-21B5-675FDCCB0831}"/>
          </ac:spMkLst>
        </pc:spChg>
        <pc:spChg chg="add mod">
          <ac:chgData name="Pablo Schwarzenberg Riveros" userId="8c8aad3b-0818-4347-9e94-70ceb4e6135e" providerId="ADAL" clId="{CF1DFE30-AB60-6C4D-B5F6-C89011E48DA6}" dt="2024-03-26T16:47:14.686" v="3205" actId="1076"/>
          <ac:spMkLst>
            <pc:docMk/>
            <pc:sldMk cId="2985651573" sldId="968"/>
            <ac:spMk id="8" creationId="{FD09A5B2-EB5C-8308-384E-6702EE34810A}"/>
          </ac:spMkLst>
        </pc:spChg>
        <pc:spChg chg="add mod">
          <ac:chgData name="Pablo Schwarzenberg Riveros" userId="8c8aad3b-0818-4347-9e94-70ceb4e6135e" providerId="ADAL" clId="{CF1DFE30-AB60-6C4D-B5F6-C89011E48DA6}" dt="2024-03-26T16:47:21.386" v="3206" actId="1076"/>
          <ac:spMkLst>
            <pc:docMk/>
            <pc:sldMk cId="2985651573" sldId="968"/>
            <ac:spMk id="9" creationId="{912447D9-57C2-7ADF-A77E-B4F90A5DCF99}"/>
          </ac:spMkLst>
        </pc:spChg>
        <pc:picChg chg="add del mod">
          <ac:chgData name="Pablo Schwarzenberg Riveros" userId="8c8aad3b-0818-4347-9e94-70ceb4e6135e" providerId="ADAL" clId="{CF1DFE30-AB60-6C4D-B5F6-C89011E48DA6}" dt="2024-03-26T16:41:24.881" v="3104" actId="478"/>
          <ac:picMkLst>
            <pc:docMk/>
            <pc:sldMk cId="2985651573" sldId="968"/>
            <ac:picMk id="3" creationId="{96194B21-43E8-A27A-249D-2FB2D9B18FC2}"/>
          </ac:picMkLst>
        </pc:picChg>
        <pc:picChg chg="add del mod">
          <ac:chgData name="Pablo Schwarzenberg Riveros" userId="8c8aad3b-0818-4347-9e94-70ceb4e6135e" providerId="ADAL" clId="{CF1DFE30-AB60-6C4D-B5F6-C89011E48DA6}" dt="2024-03-26T16:38:17.098" v="3084" actId="478"/>
          <ac:picMkLst>
            <pc:docMk/>
            <pc:sldMk cId="2985651573" sldId="968"/>
            <ac:picMk id="4" creationId="{E8B1C47F-440D-749D-63FD-7CD7A12AEC3F}"/>
          </ac:picMkLst>
        </pc:picChg>
        <pc:picChg chg="add del mod">
          <ac:chgData name="Pablo Schwarzenberg Riveros" userId="8c8aad3b-0818-4347-9e94-70ceb4e6135e" providerId="ADAL" clId="{CF1DFE30-AB60-6C4D-B5F6-C89011E48DA6}" dt="2024-03-26T16:38:17.098" v="3084" actId="478"/>
          <ac:picMkLst>
            <pc:docMk/>
            <pc:sldMk cId="2985651573" sldId="968"/>
            <ac:picMk id="5" creationId="{0E57FE80-19AB-16F6-0843-0B84B2A421D1}"/>
          </ac:picMkLst>
        </pc:picChg>
        <pc:picChg chg="add del mod">
          <ac:chgData name="Pablo Schwarzenberg Riveros" userId="8c8aad3b-0818-4347-9e94-70ceb4e6135e" providerId="ADAL" clId="{CF1DFE30-AB60-6C4D-B5F6-C89011E48DA6}" dt="2024-03-26T16:38:17.098" v="3084" actId="478"/>
          <ac:picMkLst>
            <pc:docMk/>
            <pc:sldMk cId="2985651573" sldId="968"/>
            <ac:picMk id="6" creationId="{9B85C419-4E45-5A3D-D5E6-4E654DB920E3}"/>
          </ac:picMkLst>
        </pc:picChg>
        <pc:picChg chg="add del mod">
          <ac:chgData name="Pablo Schwarzenberg Riveros" userId="8c8aad3b-0818-4347-9e94-70ceb4e6135e" providerId="ADAL" clId="{CF1DFE30-AB60-6C4D-B5F6-C89011E48DA6}" dt="2024-03-26T16:41:24.881" v="3104" actId="478"/>
          <ac:picMkLst>
            <pc:docMk/>
            <pc:sldMk cId="2985651573" sldId="968"/>
            <ac:picMk id="10" creationId="{8D2B6916-2E3B-E652-828B-3DFBC6C5A18B}"/>
          </ac:picMkLst>
        </pc:picChg>
        <pc:picChg chg="add del mod">
          <ac:chgData name="Pablo Schwarzenberg Riveros" userId="8c8aad3b-0818-4347-9e94-70ceb4e6135e" providerId="ADAL" clId="{CF1DFE30-AB60-6C4D-B5F6-C89011E48DA6}" dt="2024-03-26T16:41:24.881" v="3104" actId="478"/>
          <ac:picMkLst>
            <pc:docMk/>
            <pc:sldMk cId="2985651573" sldId="968"/>
            <ac:picMk id="11" creationId="{6C649909-9EBA-9950-9E3F-69A4527E051D}"/>
          </ac:picMkLst>
        </pc:picChg>
        <pc:picChg chg="add mod">
          <ac:chgData name="Pablo Schwarzenberg Riveros" userId="8c8aad3b-0818-4347-9e94-70ceb4e6135e" providerId="ADAL" clId="{CF1DFE30-AB60-6C4D-B5F6-C89011E48DA6}" dt="2024-03-26T16:46:49.040" v="3202" actId="1076"/>
          <ac:picMkLst>
            <pc:docMk/>
            <pc:sldMk cId="2985651573" sldId="968"/>
            <ac:picMk id="12" creationId="{1B4A1D2C-94FC-745A-4D15-5E48615E3469}"/>
          </ac:picMkLst>
        </pc:picChg>
        <pc:picChg chg="add mod">
          <ac:chgData name="Pablo Schwarzenberg Riveros" userId="8c8aad3b-0818-4347-9e94-70ceb4e6135e" providerId="ADAL" clId="{CF1DFE30-AB60-6C4D-B5F6-C89011E48DA6}" dt="2024-03-26T16:47:09.571" v="3204" actId="1076"/>
          <ac:picMkLst>
            <pc:docMk/>
            <pc:sldMk cId="2985651573" sldId="968"/>
            <ac:picMk id="13" creationId="{2F7B8A3D-2B29-759C-3241-838CEA721FA9}"/>
          </ac:picMkLst>
        </pc:picChg>
      </pc:sldChg>
      <pc:sldChg chg="modSp new mod">
        <pc:chgData name="Pablo Schwarzenberg Riveros" userId="8c8aad3b-0818-4347-9e94-70ceb4e6135e" providerId="ADAL" clId="{CF1DFE30-AB60-6C4D-B5F6-C89011E48DA6}" dt="2024-03-26T02:10:28.137" v="1776" actId="20577"/>
        <pc:sldMkLst>
          <pc:docMk/>
          <pc:sldMk cId="819841972" sldId="969"/>
        </pc:sldMkLst>
        <pc:spChg chg="mod">
          <ac:chgData name="Pablo Schwarzenberg Riveros" userId="8c8aad3b-0818-4347-9e94-70ceb4e6135e" providerId="ADAL" clId="{CF1DFE30-AB60-6C4D-B5F6-C89011E48DA6}" dt="2024-03-26T02:10:28.137" v="1776" actId="20577"/>
          <ac:spMkLst>
            <pc:docMk/>
            <pc:sldMk cId="819841972" sldId="969"/>
            <ac:spMk id="2" creationId="{36441C6A-3642-E395-F765-7F68640F25D8}"/>
          </ac:spMkLst>
        </pc:spChg>
      </pc:sldChg>
      <pc:sldChg chg="new del">
        <pc:chgData name="Pablo Schwarzenberg Riveros" userId="8c8aad3b-0818-4347-9e94-70ceb4e6135e" providerId="ADAL" clId="{CF1DFE30-AB60-6C4D-B5F6-C89011E48DA6}" dt="2024-03-26T02:10:04.131" v="1710" actId="2696"/>
        <pc:sldMkLst>
          <pc:docMk/>
          <pc:sldMk cId="2717681250" sldId="969"/>
        </pc:sldMkLst>
      </pc:sldChg>
      <pc:sldChg chg="add ord">
        <pc:chgData name="Pablo Schwarzenberg Riveros" userId="8c8aad3b-0818-4347-9e94-70ceb4e6135e" providerId="ADAL" clId="{CF1DFE30-AB60-6C4D-B5F6-C89011E48DA6}" dt="2024-03-21T15:40:49.086" v="601" actId="20578"/>
        <pc:sldMkLst>
          <pc:docMk/>
          <pc:sldMk cId="503805687" sldId="970"/>
        </pc:sldMkLst>
      </pc:sldChg>
      <pc:sldChg chg="addSp delSp modSp new mod">
        <pc:chgData name="Pablo Schwarzenberg Riveros" userId="8c8aad3b-0818-4347-9e94-70ceb4e6135e" providerId="ADAL" clId="{CF1DFE30-AB60-6C4D-B5F6-C89011E48DA6}" dt="2024-03-27T19:05:30.493" v="4590" actId="16959"/>
        <pc:sldMkLst>
          <pc:docMk/>
          <pc:sldMk cId="3301024190" sldId="970"/>
        </pc:sldMkLst>
        <pc:spChg chg="mod">
          <ac:chgData name="Pablo Schwarzenberg Riveros" userId="8c8aad3b-0818-4347-9e94-70ceb4e6135e" providerId="ADAL" clId="{CF1DFE30-AB60-6C4D-B5F6-C89011E48DA6}" dt="2024-03-26T02:28:32.323" v="2171" actId="20577"/>
          <ac:spMkLst>
            <pc:docMk/>
            <pc:sldMk cId="3301024190" sldId="970"/>
            <ac:spMk id="2" creationId="{E835B69D-83C0-50D6-B9EF-A735C5B25E67}"/>
          </ac:spMkLst>
        </pc:spChg>
        <pc:spChg chg="del">
          <ac:chgData name="Pablo Schwarzenberg Riveros" userId="8c8aad3b-0818-4347-9e94-70ceb4e6135e" providerId="ADAL" clId="{CF1DFE30-AB60-6C4D-B5F6-C89011E48DA6}" dt="2024-03-26T02:10:56.935" v="1815" actId="478"/>
          <ac:spMkLst>
            <pc:docMk/>
            <pc:sldMk cId="3301024190" sldId="970"/>
            <ac:spMk id="3" creationId="{6ABEA484-50FF-7126-5175-175E23D21700}"/>
          </ac:spMkLst>
        </pc:spChg>
        <pc:spChg chg="add del mod">
          <ac:chgData name="Pablo Schwarzenberg Riveros" userId="8c8aad3b-0818-4347-9e94-70ceb4e6135e" providerId="ADAL" clId="{CF1DFE30-AB60-6C4D-B5F6-C89011E48DA6}" dt="2024-03-27T18:55:58.349" v="4428" actId="478"/>
          <ac:spMkLst>
            <pc:docMk/>
            <pc:sldMk cId="3301024190" sldId="970"/>
            <ac:spMk id="3" creationId="{C08A2946-A652-4DFC-B2EF-8A1A7B3BAB28}"/>
          </ac:spMkLst>
        </pc:spChg>
        <pc:spChg chg="add mod">
          <ac:chgData name="Pablo Schwarzenberg Riveros" userId="8c8aad3b-0818-4347-9e94-70ceb4e6135e" providerId="ADAL" clId="{CF1DFE30-AB60-6C4D-B5F6-C89011E48DA6}" dt="2024-03-26T02:26:38.364" v="2161"/>
          <ac:spMkLst>
            <pc:docMk/>
            <pc:sldMk cId="3301024190" sldId="970"/>
            <ac:spMk id="4" creationId="{D09CF5AD-2AF7-A655-DE6E-7CDA4B9E2EB9}"/>
          </ac:spMkLst>
        </pc:spChg>
        <pc:spChg chg="add mod">
          <ac:chgData name="Pablo Schwarzenberg Riveros" userId="8c8aad3b-0818-4347-9e94-70ceb4e6135e" providerId="ADAL" clId="{CF1DFE30-AB60-6C4D-B5F6-C89011E48DA6}" dt="2024-03-27T18:55:46.405" v="4425"/>
          <ac:spMkLst>
            <pc:docMk/>
            <pc:sldMk cId="3301024190" sldId="970"/>
            <ac:spMk id="6" creationId="{29783133-5522-6CD7-3FAE-BF67C8AF10FE}"/>
          </ac:spMkLst>
        </pc:spChg>
        <pc:spChg chg="add mod">
          <ac:chgData name="Pablo Schwarzenberg Riveros" userId="8c8aad3b-0818-4347-9e94-70ceb4e6135e" providerId="ADAL" clId="{CF1DFE30-AB60-6C4D-B5F6-C89011E48DA6}" dt="2024-03-26T02:36:16.068" v="2173" actId="1076"/>
          <ac:spMkLst>
            <pc:docMk/>
            <pc:sldMk cId="3301024190" sldId="970"/>
            <ac:spMk id="7" creationId="{62DAEDC4-C699-D6C8-FA5C-3033CE68F072}"/>
          </ac:spMkLst>
        </pc:spChg>
        <pc:spChg chg="add del mod">
          <ac:chgData name="Pablo Schwarzenberg Riveros" userId="8c8aad3b-0818-4347-9e94-70ceb4e6135e" providerId="ADAL" clId="{CF1DFE30-AB60-6C4D-B5F6-C89011E48DA6}" dt="2024-03-27T18:55:58.349" v="4428" actId="478"/>
          <ac:spMkLst>
            <pc:docMk/>
            <pc:sldMk cId="3301024190" sldId="970"/>
            <ac:spMk id="8" creationId="{B81DFEEE-EC91-7A16-4710-FB45E541F068}"/>
          </ac:spMkLst>
        </pc:spChg>
        <pc:spChg chg="add mod">
          <ac:chgData name="Pablo Schwarzenberg Riveros" userId="8c8aad3b-0818-4347-9e94-70ceb4e6135e" providerId="ADAL" clId="{CF1DFE30-AB60-6C4D-B5F6-C89011E48DA6}" dt="2024-03-27T18:55:46.405" v="4425"/>
          <ac:spMkLst>
            <pc:docMk/>
            <pc:sldMk cId="3301024190" sldId="970"/>
            <ac:spMk id="9" creationId="{424252ED-002E-A611-BEF1-DDF5808C1FE1}"/>
          </ac:spMkLst>
        </pc:spChg>
        <pc:spChg chg="add mod">
          <ac:chgData name="Pablo Schwarzenberg Riveros" userId="8c8aad3b-0818-4347-9e94-70ceb4e6135e" providerId="ADAL" clId="{CF1DFE30-AB60-6C4D-B5F6-C89011E48DA6}" dt="2024-03-27T19:05:30.493" v="4590" actId="16959"/>
          <ac:spMkLst>
            <pc:docMk/>
            <pc:sldMk cId="3301024190" sldId="970"/>
            <ac:spMk id="10" creationId="{1E2AC395-9B01-9F80-4D31-88F60E924D5C}"/>
          </ac:spMkLst>
        </pc:spChg>
        <pc:spChg chg="add mod">
          <ac:chgData name="Pablo Schwarzenberg Riveros" userId="8c8aad3b-0818-4347-9e94-70ceb4e6135e" providerId="ADAL" clId="{CF1DFE30-AB60-6C4D-B5F6-C89011E48DA6}" dt="2024-03-27T19:04:57.139" v="4584" actId="16959"/>
          <ac:spMkLst>
            <pc:docMk/>
            <pc:sldMk cId="3301024190" sldId="970"/>
            <ac:spMk id="11" creationId="{B64BF3FD-CDA5-914E-D714-F4C0352F18C4}"/>
          </ac:spMkLst>
        </pc:spChg>
        <pc:spChg chg="add mod">
          <ac:chgData name="Pablo Schwarzenberg Riveros" userId="8c8aad3b-0818-4347-9e94-70ceb4e6135e" providerId="ADAL" clId="{CF1DFE30-AB60-6C4D-B5F6-C89011E48DA6}" dt="2024-03-27T18:56:43.276" v="4446"/>
          <ac:spMkLst>
            <pc:docMk/>
            <pc:sldMk cId="3301024190" sldId="970"/>
            <ac:spMk id="12" creationId="{1E588FCA-6589-E07E-1C33-00A6BD32D152}"/>
          </ac:spMkLst>
        </pc:spChg>
        <pc:spChg chg="add mod">
          <ac:chgData name="Pablo Schwarzenberg Riveros" userId="8c8aad3b-0818-4347-9e94-70ceb4e6135e" providerId="ADAL" clId="{CF1DFE30-AB60-6C4D-B5F6-C89011E48DA6}" dt="2024-03-27T18:56:43.276" v="4446"/>
          <ac:spMkLst>
            <pc:docMk/>
            <pc:sldMk cId="3301024190" sldId="970"/>
            <ac:spMk id="13" creationId="{99C6AD90-99E0-5492-391E-B8287AAA3104}"/>
          </ac:spMkLst>
        </pc:spChg>
        <pc:picChg chg="add del mod">
          <ac:chgData name="Pablo Schwarzenberg Riveros" userId="8c8aad3b-0818-4347-9e94-70ceb4e6135e" providerId="ADAL" clId="{CF1DFE30-AB60-6C4D-B5F6-C89011E48DA6}" dt="2024-03-27T18:29:10.100" v="4228" actId="478"/>
          <ac:picMkLst>
            <pc:docMk/>
            <pc:sldMk cId="3301024190" sldId="970"/>
            <ac:picMk id="5" creationId="{D2EFDA59-3F06-8F10-815E-2368D879E377}"/>
          </ac:picMkLst>
        </pc:picChg>
      </pc:sldChg>
      <pc:sldChg chg="addSp delSp modSp new mod">
        <pc:chgData name="Pablo Schwarzenberg Riveros" userId="8c8aad3b-0818-4347-9e94-70ceb4e6135e" providerId="ADAL" clId="{CF1DFE30-AB60-6C4D-B5F6-C89011E48DA6}" dt="2024-03-26T02:25:17.794" v="2145" actId="207"/>
        <pc:sldMkLst>
          <pc:docMk/>
          <pc:sldMk cId="1878777542" sldId="971"/>
        </pc:sldMkLst>
        <pc:spChg chg="mod">
          <ac:chgData name="Pablo Schwarzenberg Riveros" userId="8c8aad3b-0818-4347-9e94-70ceb4e6135e" providerId="ADAL" clId="{CF1DFE30-AB60-6C4D-B5F6-C89011E48DA6}" dt="2024-03-26T02:12:45.436" v="1836" actId="20577"/>
          <ac:spMkLst>
            <pc:docMk/>
            <pc:sldMk cId="1878777542" sldId="971"/>
            <ac:spMk id="2" creationId="{E632925E-1326-1A43-E61E-5D7FFC5FE104}"/>
          </ac:spMkLst>
        </pc:spChg>
        <pc:spChg chg="del">
          <ac:chgData name="Pablo Schwarzenberg Riveros" userId="8c8aad3b-0818-4347-9e94-70ceb4e6135e" providerId="ADAL" clId="{CF1DFE30-AB60-6C4D-B5F6-C89011E48DA6}" dt="2024-03-26T02:12:48.035" v="1837" actId="478"/>
          <ac:spMkLst>
            <pc:docMk/>
            <pc:sldMk cId="1878777542" sldId="971"/>
            <ac:spMk id="3" creationId="{C61A2EEF-31EE-5FC9-C8F9-B61DB6196210}"/>
          </ac:spMkLst>
        </pc:spChg>
        <pc:spChg chg="add mod">
          <ac:chgData name="Pablo Schwarzenberg Riveros" userId="8c8aad3b-0818-4347-9e94-70ceb4e6135e" providerId="ADAL" clId="{CF1DFE30-AB60-6C4D-B5F6-C89011E48DA6}" dt="2024-03-26T02:13:53.384" v="1850" actId="1076"/>
          <ac:spMkLst>
            <pc:docMk/>
            <pc:sldMk cId="1878777542" sldId="971"/>
            <ac:spMk id="5" creationId="{8B820F9D-2F55-0FDF-9033-8A05349AA098}"/>
          </ac:spMkLst>
        </pc:spChg>
        <pc:spChg chg="add mod">
          <ac:chgData name="Pablo Schwarzenberg Riveros" userId="8c8aad3b-0818-4347-9e94-70ceb4e6135e" providerId="ADAL" clId="{CF1DFE30-AB60-6C4D-B5F6-C89011E48DA6}" dt="2024-03-26T02:18:35.089" v="1894" actId="403"/>
          <ac:spMkLst>
            <pc:docMk/>
            <pc:sldMk cId="1878777542" sldId="971"/>
            <ac:spMk id="6" creationId="{C7109F8D-0667-6BF0-1619-4A129574E7D7}"/>
          </ac:spMkLst>
        </pc:spChg>
        <pc:spChg chg="add mod">
          <ac:chgData name="Pablo Schwarzenberg Riveros" userId="8c8aad3b-0818-4347-9e94-70ceb4e6135e" providerId="ADAL" clId="{CF1DFE30-AB60-6C4D-B5F6-C89011E48DA6}" dt="2024-03-26T02:19:31.542" v="1970" actId="20577"/>
          <ac:spMkLst>
            <pc:docMk/>
            <pc:sldMk cId="1878777542" sldId="971"/>
            <ac:spMk id="7" creationId="{DB8864ED-7B03-F11C-03D3-0FEB6F67D8F1}"/>
          </ac:spMkLst>
        </pc:spChg>
        <pc:spChg chg="add mod">
          <ac:chgData name="Pablo Schwarzenberg Riveros" userId="8c8aad3b-0818-4347-9e94-70ceb4e6135e" providerId="ADAL" clId="{CF1DFE30-AB60-6C4D-B5F6-C89011E48DA6}" dt="2024-03-26T02:24:05.167" v="2010" actId="20577"/>
          <ac:spMkLst>
            <pc:docMk/>
            <pc:sldMk cId="1878777542" sldId="971"/>
            <ac:spMk id="8" creationId="{C7304FFD-E90E-D7AC-2A17-06F3C307F33E}"/>
          </ac:spMkLst>
        </pc:spChg>
        <pc:spChg chg="add mod">
          <ac:chgData name="Pablo Schwarzenberg Riveros" userId="8c8aad3b-0818-4347-9e94-70ceb4e6135e" providerId="ADAL" clId="{CF1DFE30-AB60-6C4D-B5F6-C89011E48DA6}" dt="2024-03-26T02:25:17.794" v="2145" actId="207"/>
          <ac:spMkLst>
            <pc:docMk/>
            <pc:sldMk cId="1878777542" sldId="971"/>
            <ac:spMk id="9" creationId="{05CC1372-14E1-026C-0BAC-CA906E240D15}"/>
          </ac:spMkLst>
        </pc:spChg>
      </pc:sldChg>
      <pc:sldChg chg="add">
        <pc:chgData name="Pablo Schwarzenberg Riveros" userId="8c8aad3b-0818-4347-9e94-70ceb4e6135e" providerId="ADAL" clId="{CF1DFE30-AB60-6C4D-B5F6-C89011E48DA6}" dt="2024-03-21T15:41:50.446" v="603"/>
        <pc:sldMkLst>
          <pc:docMk/>
          <pc:sldMk cId="3037049854" sldId="971"/>
        </pc:sldMkLst>
      </pc:sldChg>
      <pc:sldChg chg="addSp delSp modSp add mod">
        <pc:chgData name="Pablo Schwarzenberg Riveros" userId="8c8aad3b-0818-4347-9e94-70ceb4e6135e" providerId="ADAL" clId="{CF1DFE30-AB60-6C4D-B5F6-C89011E48DA6}" dt="2024-03-27T19:07:59.687" v="4616" actId="16959"/>
        <pc:sldMkLst>
          <pc:docMk/>
          <pc:sldMk cId="1433985025" sldId="972"/>
        </pc:sldMkLst>
        <pc:spChg chg="mod">
          <ac:chgData name="Pablo Schwarzenberg Riveros" userId="8c8aad3b-0818-4347-9e94-70ceb4e6135e" providerId="ADAL" clId="{CF1DFE30-AB60-6C4D-B5F6-C89011E48DA6}" dt="2024-03-26T02:40:59.851" v="2285" actId="20577"/>
          <ac:spMkLst>
            <pc:docMk/>
            <pc:sldMk cId="1433985025" sldId="972"/>
            <ac:spMk id="2" creationId="{E835B69D-83C0-50D6-B9EF-A735C5B25E67}"/>
          </ac:spMkLst>
        </pc:spChg>
        <pc:spChg chg="add del mod">
          <ac:chgData name="Pablo Schwarzenberg Riveros" userId="8c8aad3b-0818-4347-9e94-70ceb4e6135e" providerId="ADAL" clId="{CF1DFE30-AB60-6C4D-B5F6-C89011E48DA6}" dt="2024-03-27T18:55:43.004" v="4424" actId="21"/>
          <ac:spMkLst>
            <pc:docMk/>
            <pc:sldMk cId="1433985025" sldId="972"/>
            <ac:spMk id="5" creationId="{A205DC95-DD77-C7D9-6832-81AFC9FEDC1A}"/>
          </ac:spMkLst>
        </pc:spChg>
        <pc:spChg chg="add del mod">
          <ac:chgData name="Pablo Schwarzenberg Riveros" userId="8c8aad3b-0818-4347-9e94-70ceb4e6135e" providerId="ADAL" clId="{CF1DFE30-AB60-6C4D-B5F6-C89011E48DA6}" dt="2024-03-27T18:55:43.004" v="4424" actId="21"/>
          <ac:spMkLst>
            <pc:docMk/>
            <pc:sldMk cId="1433985025" sldId="972"/>
            <ac:spMk id="6" creationId="{816EDB58-BE1A-85B3-8103-57F46D0CF37F}"/>
          </ac:spMkLst>
        </pc:spChg>
        <pc:spChg chg="del mod">
          <ac:chgData name="Pablo Schwarzenberg Riveros" userId="8c8aad3b-0818-4347-9e94-70ceb4e6135e" providerId="ADAL" clId="{CF1DFE30-AB60-6C4D-B5F6-C89011E48DA6}" dt="2024-03-27T18:49:50.420" v="4358" actId="478"/>
          <ac:spMkLst>
            <pc:docMk/>
            <pc:sldMk cId="1433985025" sldId="972"/>
            <ac:spMk id="8" creationId="{B81DFEEE-EC91-7A16-4710-FB45E541F068}"/>
          </ac:spMkLst>
        </pc:spChg>
        <pc:spChg chg="add mod">
          <ac:chgData name="Pablo Schwarzenberg Riveros" userId="8c8aad3b-0818-4347-9e94-70ceb4e6135e" providerId="ADAL" clId="{CF1DFE30-AB60-6C4D-B5F6-C89011E48DA6}" dt="2024-03-27T19:06:55.813" v="4598" actId="16959"/>
          <ac:spMkLst>
            <pc:docMk/>
            <pc:sldMk cId="1433985025" sldId="972"/>
            <ac:spMk id="9" creationId="{BAA54FFF-78B9-E950-D151-42AD838F3600}"/>
          </ac:spMkLst>
        </pc:spChg>
        <pc:spChg chg="add mod">
          <ac:chgData name="Pablo Schwarzenberg Riveros" userId="8c8aad3b-0818-4347-9e94-70ceb4e6135e" providerId="ADAL" clId="{CF1DFE30-AB60-6C4D-B5F6-C89011E48DA6}" dt="2024-03-27T19:07:59.687" v="4616" actId="16959"/>
          <ac:spMkLst>
            <pc:docMk/>
            <pc:sldMk cId="1433985025" sldId="972"/>
            <ac:spMk id="10" creationId="{39322F71-807A-E937-E61A-FB3BDBA1677F}"/>
          </ac:spMkLst>
        </pc:spChg>
        <pc:picChg chg="add del mod">
          <ac:chgData name="Pablo Schwarzenberg Riveros" userId="8c8aad3b-0818-4347-9e94-70ceb4e6135e" providerId="ADAL" clId="{CF1DFE30-AB60-6C4D-B5F6-C89011E48DA6}" dt="2024-03-27T18:49:46.919" v="4356" actId="478"/>
          <ac:picMkLst>
            <pc:docMk/>
            <pc:sldMk cId="1433985025" sldId="972"/>
            <ac:picMk id="3" creationId="{FFEDD6D1-539C-F01C-96AD-DB6A44B57738}"/>
          </ac:picMkLst>
        </pc:picChg>
        <pc:picChg chg="del">
          <ac:chgData name="Pablo Schwarzenberg Riveros" userId="8c8aad3b-0818-4347-9e94-70ceb4e6135e" providerId="ADAL" clId="{CF1DFE30-AB60-6C4D-B5F6-C89011E48DA6}" dt="2024-03-26T02:41:11.020" v="2286" actId="478"/>
          <ac:picMkLst>
            <pc:docMk/>
            <pc:sldMk cId="1433985025" sldId="972"/>
            <ac:picMk id="5" creationId="{D2EFDA59-3F06-8F10-815E-2368D879E377}"/>
          </ac:picMkLst>
        </pc:picChg>
      </pc:sldChg>
      <pc:sldChg chg="addSp delSp modSp new mod">
        <pc:chgData name="Pablo Schwarzenberg Riveros" userId="8c8aad3b-0818-4347-9e94-70ceb4e6135e" providerId="ADAL" clId="{CF1DFE30-AB60-6C4D-B5F6-C89011E48DA6}" dt="2024-03-27T19:10:56.734" v="4663" actId="20577"/>
        <pc:sldMkLst>
          <pc:docMk/>
          <pc:sldMk cId="3594158563" sldId="973"/>
        </pc:sldMkLst>
        <pc:spChg chg="del mod">
          <ac:chgData name="Pablo Schwarzenberg Riveros" userId="8c8aad3b-0818-4347-9e94-70ceb4e6135e" providerId="ADAL" clId="{CF1DFE30-AB60-6C4D-B5F6-C89011E48DA6}" dt="2024-03-26T17:38:21.030" v="3535" actId="478"/>
          <ac:spMkLst>
            <pc:docMk/>
            <pc:sldMk cId="3594158563" sldId="973"/>
            <ac:spMk id="2" creationId="{B991F58E-58B2-F1D9-09FD-E5E7C6C9CC62}"/>
          </ac:spMkLst>
        </pc:spChg>
        <pc:spChg chg="del">
          <ac:chgData name="Pablo Schwarzenberg Riveros" userId="8c8aad3b-0818-4347-9e94-70ceb4e6135e" providerId="ADAL" clId="{CF1DFE30-AB60-6C4D-B5F6-C89011E48DA6}" dt="2024-03-26T02:45:18.338" v="2355" actId="478"/>
          <ac:spMkLst>
            <pc:docMk/>
            <pc:sldMk cId="3594158563" sldId="973"/>
            <ac:spMk id="3" creationId="{205AE301-52B2-71BF-92AE-2D928F15E43B}"/>
          </ac:spMkLst>
        </pc:spChg>
        <pc:spChg chg="add mod">
          <ac:chgData name="Pablo Schwarzenberg Riveros" userId="8c8aad3b-0818-4347-9e94-70ceb4e6135e" providerId="ADAL" clId="{CF1DFE30-AB60-6C4D-B5F6-C89011E48DA6}" dt="2024-03-27T15:36:20.591" v="3598" actId="207"/>
          <ac:spMkLst>
            <pc:docMk/>
            <pc:sldMk cId="3594158563" sldId="973"/>
            <ac:spMk id="3" creationId="{8A459B29-618D-737A-63D4-D79B58F96CCF}"/>
          </ac:spMkLst>
        </pc:spChg>
        <pc:spChg chg="add mod">
          <ac:chgData name="Pablo Schwarzenberg Riveros" userId="8c8aad3b-0818-4347-9e94-70ceb4e6135e" providerId="ADAL" clId="{CF1DFE30-AB60-6C4D-B5F6-C89011E48DA6}" dt="2024-03-27T15:33:26.922" v="3594" actId="1076"/>
          <ac:spMkLst>
            <pc:docMk/>
            <pc:sldMk cId="3594158563" sldId="973"/>
            <ac:spMk id="4" creationId="{04EC3AE8-5A0C-EE3A-6749-F4C6369DA234}"/>
          </ac:spMkLst>
        </pc:spChg>
        <pc:spChg chg="add mod">
          <ac:chgData name="Pablo Schwarzenberg Riveros" userId="8c8aad3b-0818-4347-9e94-70ceb4e6135e" providerId="ADAL" clId="{CF1DFE30-AB60-6C4D-B5F6-C89011E48DA6}" dt="2024-03-27T15:33:26.922" v="3594" actId="1076"/>
          <ac:spMkLst>
            <pc:docMk/>
            <pc:sldMk cId="3594158563" sldId="973"/>
            <ac:spMk id="5" creationId="{1B71B1DB-3A08-A581-440C-5BBAEA4B9BDF}"/>
          </ac:spMkLst>
        </pc:spChg>
        <pc:spChg chg="add del mod">
          <ac:chgData name="Pablo Schwarzenberg Riveros" userId="8c8aad3b-0818-4347-9e94-70ceb4e6135e" providerId="ADAL" clId="{CF1DFE30-AB60-6C4D-B5F6-C89011E48DA6}" dt="2024-03-27T19:07:18.716" v="4614" actId="478"/>
          <ac:spMkLst>
            <pc:docMk/>
            <pc:sldMk cId="3594158563" sldId="973"/>
            <ac:spMk id="6" creationId="{F46227A8-0982-6168-8573-8F164DBBD6F5}"/>
          </ac:spMkLst>
        </pc:spChg>
        <pc:spChg chg="add del mod">
          <ac:chgData name="Pablo Schwarzenberg Riveros" userId="8c8aad3b-0818-4347-9e94-70ceb4e6135e" providerId="ADAL" clId="{CF1DFE30-AB60-6C4D-B5F6-C89011E48DA6}" dt="2024-03-26T17:38:23.163" v="3536" actId="478"/>
          <ac:spMkLst>
            <pc:docMk/>
            <pc:sldMk cId="3594158563" sldId="973"/>
            <ac:spMk id="7" creationId="{7D4633A1-F73E-C3A7-56F9-09B0884642C5}"/>
          </ac:spMkLst>
        </pc:spChg>
        <pc:spChg chg="add mod">
          <ac:chgData name="Pablo Schwarzenberg Riveros" userId="8c8aad3b-0818-4347-9e94-70ceb4e6135e" providerId="ADAL" clId="{CF1DFE30-AB60-6C4D-B5F6-C89011E48DA6}" dt="2024-03-27T15:36:35.600" v="3601" actId="14100"/>
          <ac:spMkLst>
            <pc:docMk/>
            <pc:sldMk cId="3594158563" sldId="973"/>
            <ac:spMk id="7" creationId="{B038271D-166B-BBBB-6AAB-40A8C2F107CB}"/>
          </ac:spMkLst>
        </pc:spChg>
        <pc:spChg chg="add mod">
          <ac:chgData name="Pablo Schwarzenberg Riveros" userId="8c8aad3b-0818-4347-9e94-70ceb4e6135e" providerId="ADAL" clId="{CF1DFE30-AB60-6C4D-B5F6-C89011E48DA6}" dt="2024-03-27T19:07:14.489" v="4613" actId="20577"/>
          <ac:spMkLst>
            <pc:docMk/>
            <pc:sldMk cId="3594158563" sldId="973"/>
            <ac:spMk id="8" creationId="{FBC7A88F-B2B0-8AF6-FBC4-5FED884583E7}"/>
          </ac:spMkLst>
        </pc:spChg>
        <pc:spChg chg="add mod">
          <ac:chgData name="Pablo Schwarzenberg Riveros" userId="8c8aad3b-0818-4347-9e94-70ceb4e6135e" providerId="ADAL" clId="{CF1DFE30-AB60-6C4D-B5F6-C89011E48DA6}" dt="2024-03-27T15:36:42.357" v="3603" actId="1076"/>
          <ac:spMkLst>
            <pc:docMk/>
            <pc:sldMk cId="3594158563" sldId="973"/>
            <ac:spMk id="9" creationId="{BBBEB24C-97A9-E560-01B9-159C6C0332E6}"/>
          </ac:spMkLst>
        </pc:spChg>
        <pc:spChg chg="add mod">
          <ac:chgData name="Pablo Schwarzenberg Riveros" userId="8c8aad3b-0818-4347-9e94-70ceb4e6135e" providerId="ADAL" clId="{CF1DFE30-AB60-6C4D-B5F6-C89011E48DA6}" dt="2024-03-27T15:38:55.365" v="3628" actId="207"/>
          <ac:spMkLst>
            <pc:docMk/>
            <pc:sldMk cId="3594158563" sldId="973"/>
            <ac:spMk id="10" creationId="{43EFEFA8-9065-41E0-B08F-50C3B4AD7016}"/>
          </ac:spMkLst>
        </pc:spChg>
        <pc:spChg chg="add mod">
          <ac:chgData name="Pablo Schwarzenberg Riveros" userId="8c8aad3b-0818-4347-9e94-70ceb4e6135e" providerId="ADAL" clId="{CF1DFE30-AB60-6C4D-B5F6-C89011E48DA6}" dt="2024-03-27T15:38:49.687" v="3627" actId="207"/>
          <ac:spMkLst>
            <pc:docMk/>
            <pc:sldMk cId="3594158563" sldId="973"/>
            <ac:spMk id="11" creationId="{CF9C64F1-05CE-43D0-042C-9BB53DE0CE7E}"/>
          </ac:spMkLst>
        </pc:spChg>
        <pc:spChg chg="add del">
          <ac:chgData name="Pablo Schwarzenberg Riveros" userId="8c8aad3b-0818-4347-9e94-70ceb4e6135e" providerId="ADAL" clId="{CF1DFE30-AB60-6C4D-B5F6-C89011E48DA6}" dt="2024-03-27T15:40:19.942" v="3656" actId="478"/>
          <ac:spMkLst>
            <pc:docMk/>
            <pc:sldMk cId="3594158563" sldId="973"/>
            <ac:spMk id="13" creationId="{4E5ECC8D-303B-0B07-8F5E-008D8F9E300B}"/>
          </ac:spMkLst>
        </pc:spChg>
        <pc:spChg chg="add del mod">
          <ac:chgData name="Pablo Schwarzenberg Riveros" userId="8c8aad3b-0818-4347-9e94-70ceb4e6135e" providerId="ADAL" clId="{CF1DFE30-AB60-6C4D-B5F6-C89011E48DA6}" dt="2024-03-27T16:11:07.229" v="3778" actId="478"/>
          <ac:spMkLst>
            <pc:docMk/>
            <pc:sldMk cId="3594158563" sldId="973"/>
            <ac:spMk id="14" creationId="{2A5FC63D-B271-3D69-84F7-94E6F5E4FECE}"/>
          </ac:spMkLst>
        </pc:spChg>
        <pc:spChg chg="add mod">
          <ac:chgData name="Pablo Schwarzenberg Riveros" userId="8c8aad3b-0818-4347-9e94-70ceb4e6135e" providerId="ADAL" clId="{CF1DFE30-AB60-6C4D-B5F6-C89011E48DA6}" dt="2024-03-27T19:10:56.734" v="4663" actId="20577"/>
          <ac:spMkLst>
            <pc:docMk/>
            <pc:sldMk cId="3594158563" sldId="973"/>
            <ac:spMk id="16" creationId="{4B43B722-501D-3D93-8482-D11215500C03}"/>
          </ac:spMkLst>
        </pc:spChg>
        <pc:picChg chg="add mod">
          <ac:chgData name="Pablo Schwarzenberg Riveros" userId="8c8aad3b-0818-4347-9e94-70ceb4e6135e" providerId="ADAL" clId="{CF1DFE30-AB60-6C4D-B5F6-C89011E48DA6}" dt="2024-03-27T15:33:32.991" v="3595" actId="1076"/>
          <ac:picMkLst>
            <pc:docMk/>
            <pc:sldMk cId="3594158563" sldId="973"/>
            <ac:picMk id="2" creationId="{17145B8C-D80C-CEBB-0F77-DA6EF8F4555A}"/>
          </ac:picMkLst>
        </pc:picChg>
        <pc:picChg chg="add del mod">
          <ac:chgData name="Pablo Schwarzenberg Riveros" userId="8c8aad3b-0818-4347-9e94-70ceb4e6135e" providerId="ADAL" clId="{CF1DFE30-AB60-6C4D-B5F6-C89011E48DA6}" dt="2024-03-27T16:11:04.577" v="3777" actId="478"/>
          <ac:picMkLst>
            <pc:docMk/>
            <pc:sldMk cId="3594158563" sldId="973"/>
            <ac:picMk id="15" creationId="{DBDCA2CD-A8B3-4C09-028F-9FD4B851879B}"/>
          </ac:picMkLst>
        </pc:picChg>
      </pc:sldChg>
      <pc:sldChg chg="addSp delSp modSp new mod">
        <pc:chgData name="Pablo Schwarzenberg Riveros" userId="8c8aad3b-0818-4347-9e94-70ceb4e6135e" providerId="ADAL" clId="{CF1DFE30-AB60-6C4D-B5F6-C89011E48DA6}" dt="2024-03-27T19:41:04.942" v="4746" actId="1076"/>
        <pc:sldMkLst>
          <pc:docMk/>
          <pc:sldMk cId="2137730907" sldId="974"/>
        </pc:sldMkLst>
        <pc:spChg chg="mod">
          <ac:chgData name="Pablo Schwarzenberg Riveros" userId="8c8aad3b-0818-4347-9e94-70ceb4e6135e" providerId="ADAL" clId="{CF1DFE30-AB60-6C4D-B5F6-C89011E48DA6}" dt="2024-03-27T19:17:10.864" v="4716" actId="14100"/>
          <ac:spMkLst>
            <pc:docMk/>
            <pc:sldMk cId="2137730907" sldId="974"/>
            <ac:spMk id="2" creationId="{B7E9A83D-BD28-DF37-5948-75A694DEED49}"/>
          </ac:spMkLst>
        </pc:spChg>
        <pc:spChg chg="del">
          <ac:chgData name="Pablo Schwarzenberg Riveros" userId="8c8aad3b-0818-4347-9e94-70ceb4e6135e" providerId="ADAL" clId="{CF1DFE30-AB60-6C4D-B5F6-C89011E48DA6}" dt="2024-03-26T02:57:34.415" v="2654" actId="478"/>
          <ac:spMkLst>
            <pc:docMk/>
            <pc:sldMk cId="2137730907" sldId="974"/>
            <ac:spMk id="3" creationId="{22265364-38C4-B862-A5E5-EBC7273385EF}"/>
          </ac:spMkLst>
        </pc:spChg>
        <pc:spChg chg="add mod">
          <ac:chgData name="Pablo Schwarzenberg Riveros" userId="8c8aad3b-0818-4347-9e94-70ceb4e6135e" providerId="ADAL" clId="{CF1DFE30-AB60-6C4D-B5F6-C89011E48DA6}" dt="2024-03-26T03:03:36.234" v="2767" actId="1076"/>
          <ac:spMkLst>
            <pc:docMk/>
            <pc:sldMk cId="2137730907" sldId="974"/>
            <ac:spMk id="6" creationId="{1FB2ED7D-4A4A-30D4-8DD6-B8FFBA8AE36B}"/>
          </ac:spMkLst>
        </pc:spChg>
        <pc:picChg chg="add mod">
          <ac:chgData name="Pablo Schwarzenberg Riveros" userId="8c8aad3b-0818-4347-9e94-70ceb4e6135e" providerId="ADAL" clId="{CF1DFE30-AB60-6C4D-B5F6-C89011E48DA6}" dt="2024-03-27T19:40:06.492" v="4736" actId="1076"/>
          <ac:picMkLst>
            <pc:docMk/>
            <pc:sldMk cId="2137730907" sldId="974"/>
            <ac:picMk id="3" creationId="{32EDCD4F-160A-3568-588A-F047D351BB94}"/>
          </ac:picMkLst>
        </pc:picChg>
        <pc:picChg chg="add del mod">
          <ac:chgData name="Pablo Schwarzenberg Riveros" userId="8c8aad3b-0818-4347-9e94-70ceb4e6135e" providerId="ADAL" clId="{CF1DFE30-AB60-6C4D-B5F6-C89011E48DA6}" dt="2024-03-27T19:16:10.636" v="4664" actId="478"/>
          <ac:picMkLst>
            <pc:docMk/>
            <pc:sldMk cId="2137730907" sldId="974"/>
            <ac:picMk id="4" creationId="{D353375D-12FA-A779-A278-99689B09C0F5}"/>
          </ac:picMkLst>
        </pc:picChg>
        <pc:picChg chg="add del mod">
          <ac:chgData name="Pablo Schwarzenberg Riveros" userId="8c8aad3b-0818-4347-9e94-70ceb4e6135e" providerId="ADAL" clId="{CF1DFE30-AB60-6C4D-B5F6-C89011E48DA6}" dt="2024-03-27T19:16:10.636" v="4664" actId="478"/>
          <ac:picMkLst>
            <pc:docMk/>
            <pc:sldMk cId="2137730907" sldId="974"/>
            <ac:picMk id="5" creationId="{73F160AE-1722-6A4A-6F3B-FB219127497E}"/>
          </ac:picMkLst>
        </pc:picChg>
        <pc:picChg chg="add mod">
          <ac:chgData name="Pablo Schwarzenberg Riveros" userId="8c8aad3b-0818-4347-9e94-70ceb4e6135e" providerId="ADAL" clId="{CF1DFE30-AB60-6C4D-B5F6-C89011E48DA6}" dt="2024-03-27T19:40:06.492" v="4736" actId="1076"/>
          <ac:picMkLst>
            <pc:docMk/>
            <pc:sldMk cId="2137730907" sldId="974"/>
            <ac:picMk id="7" creationId="{E330ADFB-FE68-5969-FC73-5228DE735491}"/>
          </ac:picMkLst>
        </pc:picChg>
        <pc:picChg chg="add mod">
          <ac:chgData name="Pablo Schwarzenberg Riveros" userId="8c8aad3b-0818-4347-9e94-70ceb4e6135e" providerId="ADAL" clId="{CF1DFE30-AB60-6C4D-B5F6-C89011E48DA6}" dt="2024-03-27T19:41:04.942" v="4746" actId="1076"/>
          <ac:picMkLst>
            <pc:docMk/>
            <pc:sldMk cId="2137730907" sldId="974"/>
            <ac:picMk id="8" creationId="{2F8463BB-4DD4-129E-F87C-CB8FF9D27AFF}"/>
          </ac:picMkLst>
        </pc:picChg>
        <pc:picChg chg="add mod">
          <ac:chgData name="Pablo Schwarzenberg Riveros" userId="8c8aad3b-0818-4347-9e94-70ceb4e6135e" providerId="ADAL" clId="{CF1DFE30-AB60-6C4D-B5F6-C89011E48DA6}" dt="2024-03-27T19:41:02.575" v="4745" actId="1076"/>
          <ac:picMkLst>
            <pc:docMk/>
            <pc:sldMk cId="2137730907" sldId="974"/>
            <ac:picMk id="9" creationId="{7AB06E7E-3324-587D-67D3-5728D295E8EB}"/>
          </ac:picMkLst>
        </pc:picChg>
      </pc:sldChg>
      <pc:sldChg chg="addSp delSp modSp new mod">
        <pc:chgData name="Pablo Schwarzenberg Riveros" userId="8c8aad3b-0818-4347-9e94-70ceb4e6135e" providerId="ADAL" clId="{CF1DFE30-AB60-6C4D-B5F6-C89011E48DA6}" dt="2024-03-27T19:42:55.493" v="4749" actId="14100"/>
        <pc:sldMkLst>
          <pc:docMk/>
          <pc:sldMk cId="3167228359" sldId="975"/>
        </pc:sldMkLst>
        <pc:spChg chg="del mod">
          <ac:chgData name="Pablo Schwarzenberg Riveros" userId="8c8aad3b-0818-4347-9e94-70ceb4e6135e" providerId="ADAL" clId="{CF1DFE30-AB60-6C4D-B5F6-C89011E48DA6}" dt="2024-03-27T19:17:19.504" v="4717" actId="478"/>
          <ac:spMkLst>
            <pc:docMk/>
            <pc:sldMk cId="3167228359" sldId="975"/>
            <ac:spMk id="2" creationId="{677E85AF-D659-C2ED-E2F9-088149EC961C}"/>
          </ac:spMkLst>
        </pc:spChg>
        <pc:spChg chg="del">
          <ac:chgData name="Pablo Schwarzenberg Riveros" userId="8c8aad3b-0818-4347-9e94-70ceb4e6135e" providerId="ADAL" clId="{CF1DFE30-AB60-6C4D-B5F6-C89011E48DA6}" dt="2024-03-26T03:01:03.955" v="2686" actId="478"/>
          <ac:spMkLst>
            <pc:docMk/>
            <pc:sldMk cId="3167228359" sldId="975"/>
            <ac:spMk id="3" creationId="{A3AA187B-6A16-7F37-47AA-02985B7D342C}"/>
          </ac:spMkLst>
        </pc:spChg>
        <pc:spChg chg="add del mod">
          <ac:chgData name="Pablo Schwarzenberg Riveros" userId="8c8aad3b-0818-4347-9e94-70ceb4e6135e" providerId="ADAL" clId="{CF1DFE30-AB60-6C4D-B5F6-C89011E48DA6}" dt="2024-03-27T19:17:22.679" v="4720" actId="478"/>
          <ac:spMkLst>
            <pc:docMk/>
            <pc:sldMk cId="3167228359" sldId="975"/>
            <ac:spMk id="5" creationId="{91D86C39-E696-C9E0-C404-FBC7521B76BF}"/>
          </ac:spMkLst>
        </pc:spChg>
        <pc:spChg chg="add del mod">
          <ac:chgData name="Pablo Schwarzenberg Riveros" userId="8c8aad3b-0818-4347-9e94-70ceb4e6135e" providerId="ADAL" clId="{CF1DFE30-AB60-6C4D-B5F6-C89011E48DA6}" dt="2024-03-27T19:17:21.506" v="4719" actId="478"/>
          <ac:spMkLst>
            <pc:docMk/>
            <pc:sldMk cId="3167228359" sldId="975"/>
            <ac:spMk id="6" creationId="{33F7A014-FE96-CD82-8606-ECA804D5499B}"/>
          </ac:spMkLst>
        </pc:spChg>
        <pc:spChg chg="add mod">
          <ac:chgData name="Pablo Schwarzenberg Riveros" userId="8c8aad3b-0818-4347-9e94-70ceb4e6135e" providerId="ADAL" clId="{CF1DFE30-AB60-6C4D-B5F6-C89011E48DA6}" dt="2024-03-27T19:17:23.455" v="4721"/>
          <ac:spMkLst>
            <pc:docMk/>
            <pc:sldMk cId="3167228359" sldId="975"/>
            <ac:spMk id="7" creationId="{0C46FAB1-78EC-886B-DDED-7353223C1B19}"/>
          </ac:spMkLst>
        </pc:spChg>
        <pc:picChg chg="add del mod">
          <ac:chgData name="Pablo Schwarzenberg Riveros" userId="8c8aad3b-0818-4347-9e94-70ceb4e6135e" providerId="ADAL" clId="{CF1DFE30-AB60-6C4D-B5F6-C89011E48DA6}" dt="2024-03-27T19:16:52.352" v="4703" actId="478"/>
          <ac:picMkLst>
            <pc:docMk/>
            <pc:sldMk cId="3167228359" sldId="975"/>
            <ac:picMk id="4" creationId="{23241F8E-3BC3-1138-36DE-D450D58D1FE1}"/>
          </ac:picMkLst>
        </pc:picChg>
        <pc:picChg chg="add mod">
          <ac:chgData name="Pablo Schwarzenberg Riveros" userId="8c8aad3b-0818-4347-9e94-70ceb4e6135e" providerId="ADAL" clId="{CF1DFE30-AB60-6C4D-B5F6-C89011E48DA6}" dt="2024-03-27T19:42:55.493" v="4749" actId="14100"/>
          <ac:picMkLst>
            <pc:docMk/>
            <pc:sldMk cId="3167228359" sldId="975"/>
            <ac:picMk id="8" creationId="{3A629089-6596-B03D-1048-B013AB196236}"/>
          </ac:picMkLst>
        </pc:picChg>
      </pc:sldChg>
      <pc:sldChg chg="add">
        <pc:chgData name="Pablo Schwarzenberg Riveros" userId="8c8aad3b-0818-4347-9e94-70ceb4e6135e" providerId="ADAL" clId="{CF1DFE30-AB60-6C4D-B5F6-C89011E48DA6}" dt="2024-03-27T16:45:05.197" v="4128"/>
        <pc:sldMkLst>
          <pc:docMk/>
          <pc:sldMk cId="597383780" sldId="976"/>
        </pc:sldMkLst>
      </pc:sldChg>
      <pc:sldChg chg="addSp delSp modSp add del mod">
        <pc:chgData name="Pablo Schwarzenberg Riveros" userId="8c8aad3b-0818-4347-9e94-70ceb4e6135e" providerId="ADAL" clId="{CF1DFE30-AB60-6C4D-B5F6-C89011E48DA6}" dt="2024-03-27T16:44:59.122" v="4127" actId="2696"/>
        <pc:sldMkLst>
          <pc:docMk/>
          <pc:sldMk cId="1627301653" sldId="976"/>
        </pc:sldMkLst>
        <pc:spChg chg="del mod">
          <ac:chgData name="Pablo Schwarzenberg Riveros" userId="8c8aad3b-0818-4347-9e94-70ceb4e6135e" providerId="ADAL" clId="{CF1DFE30-AB60-6C4D-B5F6-C89011E48DA6}" dt="2024-03-26T17:37:35.961" v="3524" actId="478"/>
          <ac:spMkLst>
            <pc:docMk/>
            <pc:sldMk cId="1627301653" sldId="976"/>
            <ac:spMk id="2" creationId="{B991F58E-58B2-F1D9-09FD-E5E7C6C9CC62}"/>
          </ac:spMkLst>
        </pc:spChg>
        <pc:spChg chg="add mod">
          <ac:chgData name="Pablo Schwarzenberg Riveros" userId="8c8aad3b-0818-4347-9e94-70ceb4e6135e" providerId="ADAL" clId="{CF1DFE30-AB60-6C4D-B5F6-C89011E48DA6}" dt="2024-03-26T03:43:03.875" v="2939" actId="20577"/>
          <ac:spMkLst>
            <pc:docMk/>
            <pc:sldMk cId="1627301653" sldId="976"/>
            <ac:spMk id="3" creationId="{2BFC6E80-2F97-9F6B-E433-2B563E988B17}"/>
          </ac:spMkLst>
        </pc:spChg>
        <pc:spChg chg="mod">
          <ac:chgData name="Pablo Schwarzenberg Riveros" userId="8c8aad3b-0818-4347-9e94-70ceb4e6135e" providerId="ADAL" clId="{CF1DFE30-AB60-6C4D-B5F6-C89011E48DA6}" dt="2024-03-26T03:44:45.533" v="3000" actId="20577"/>
          <ac:spMkLst>
            <pc:docMk/>
            <pc:sldMk cId="1627301653" sldId="976"/>
            <ac:spMk id="4" creationId="{04EC3AE8-5A0C-EE3A-6749-F4C6369DA234}"/>
          </ac:spMkLst>
        </pc:spChg>
        <pc:spChg chg="del">
          <ac:chgData name="Pablo Schwarzenberg Riveros" userId="8c8aad3b-0818-4347-9e94-70ceb4e6135e" providerId="ADAL" clId="{CF1DFE30-AB60-6C4D-B5F6-C89011E48DA6}" dt="2024-03-26T03:42:23.436" v="2898" actId="478"/>
          <ac:spMkLst>
            <pc:docMk/>
            <pc:sldMk cId="1627301653" sldId="976"/>
            <ac:spMk id="5" creationId="{1B71B1DB-3A08-A581-440C-5BBAEA4B9BDF}"/>
          </ac:spMkLst>
        </pc:spChg>
        <pc:spChg chg="mod">
          <ac:chgData name="Pablo Schwarzenberg Riveros" userId="8c8aad3b-0818-4347-9e94-70ceb4e6135e" providerId="ADAL" clId="{CF1DFE30-AB60-6C4D-B5F6-C89011E48DA6}" dt="2024-03-26T03:42:19.590" v="2897" actId="120"/>
          <ac:spMkLst>
            <pc:docMk/>
            <pc:sldMk cId="1627301653" sldId="976"/>
            <ac:spMk id="6" creationId="{F46227A8-0982-6168-8573-8F164DBBD6F5}"/>
          </ac:spMkLst>
        </pc:spChg>
        <pc:spChg chg="add mod">
          <ac:chgData name="Pablo Schwarzenberg Riveros" userId="8c8aad3b-0818-4347-9e94-70ceb4e6135e" providerId="ADAL" clId="{CF1DFE30-AB60-6C4D-B5F6-C89011E48DA6}" dt="2024-03-26T03:46:48.198" v="3033" actId="207"/>
          <ac:spMkLst>
            <pc:docMk/>
            <pc:sldMk cId="1627301653" sldId="976"/>
            <ac:spMk id="7" creationId="{BB0B75D6-5D3D-B48C-8A76-4A40B5A29697}"/>
          </ac:spMkLst>
        </pc:spChg>
        <pc:spChg chg="add mod">
          <ac:chgData name="Pablo Schwarzenberg Riveros" userId="8c8aad3b-0818-4347-9e94-70ceb4e6135e" providerId="ADAL" clId="{CF1DFE30-AB60-6C4D-B5F6-C89011E48DA6}" dt="2024-03-26T03:46:48.198" v="3033" actId="207"/>
          <ac:spMkLst>
            <pc:docMk/>
            <pc:sldMk cId="1627301653" sldId="976"/>
            <ac:spMk id="8" creationId="{B1A26DC2-7F53-BFCC-C1FC-BBE6E9BD42A8}"/>
          </ac:spMkLst>
        </pc:spChg>
        <pc:spChg chg="add mod">
          <ac:chgData name="Pablo Schwarzenberg Riveros" userId="8c8aad3b-0818-4347-9e94-70ceb4e6135e" providerId="ADAL" clId="{CF1DFE30-AB60-6C4D-B5F6-C89011E48DA6}" dt="2024-03-26T03:46:48.198" v="3033" actId="207"/>
          <ac:spMkLst>
            <pc:docMk/>
            <pc:sldMk cId="1627301653" sldId="976"/>
            <ac:spMk id="9" creationId="{8F078617-F1F8-28FF-6B5C-1D02498C375F}"/>
          </ac:spMkLst>
        </pc:spChg>
        <pc:spChg chg="add mod">
          <ac:chgData name="Pablo Schwarzenberg Riveros" userId="8c8aad3b-0818-4347-9e94-70ceb4e6135e" providerId="ADAL" clId="{CF1DFE30-AB60-6C4D-B5F6-C89011E48DA6}" dt="2024-03-26T03:44:05.505" v="2997" actId="1076"/>
          <ac:spMkLst>
            <pc:docMk/>
            <pc:sldMk cId="1627301653" sldId="976"/>
            <ac:spMk id="10" creationId="{7F414F32-2B82-ED4B-A597-D03C2F4ACBB9}"/>
          </ac:spMkLst>
        </pc:spChg>
        <pc:spChg chg="add mod">
          <ac:chgData name="Pablo Schwarzenberg Riveros" userId="8c8aad3b-0818-4347-9e94-70ceb4e6135e" providerId="ADAL" clId="{CF1DFE30-AB60-6C4D-B5F6-C89011E48DA6}" dt="2024-03-26T03:46:48.198" v="3033" actId="207"/>
          <ac:spMkLst>
            <pc:docMk/>
            <pc:sldMk cId="1627301653" sldId="976"/>
            <ac:spMk id="11" creationId="{E235FBE4-0A6C-E654-FB02-57F59C490C6E}"/>
          </ac:spMkLst>
        </pc:spChg>
        <pc:spChg chg="add del mod">
          <ac:chgData name="Pablo Schwarzenberg Riveros" userId="8c8aad3b-0818-4347-9e94-70ceb4e6135e" providerId="ADAL" clId="{CF1DFE30-AB60-6C4D-B5F6-C89011E48DA6}" dt="2024-03-26T17:37:41.990" v="3527" actId="478"/>
          <ac:spMkLst>
            <pc:docMk/>
            <pc:sldMk cId="1627301653" sldId="976"/>
            <ac:spMk id="12" creationId="{9E7C7CAA-4543-A315-F72C-1560CF1624A6}"/>
          </ac:spMkLst>
        </pc:spChg>
        <pc:spChg chg="add mod">
          <ac:chgData name="Pablo Schwarzenberg Riveros" userId="8c8aad3b-0818-4347-9e94-70ceb4e6135e" providerId="ADAL" clId="{CF1DFE30-AB60-6C4D-B5F6-C89011E48DA6}" dt="2024-03-26T17:37:39.553" v="3526"/>
          <ac:spMkLst>
            <pc:docMk/>
            <pc:sldMk cId="1627301653" sldId="976"/>
            <ac:spMk id="13" creationId="{BC7FD21C-A6AC-3223-21F1-8E5FB6D4683A}"/>
          </ac:spMkLst>
        </pc:spChg>
        <pc:spChg chg="add mod">
          <ac:chgData name="Pablo Schwarzenberg Riveros" userId="8c8aad3b-0818-4347-9e94-70ceb4e6135e" providerId="ADAL" clId="{CF1DFE30-AB60-6C4D-B5F6-C89011E48DA6}" dt="2024-03-26T17:38:02.863" v="3533" actId="20577"/>
          <ac:spMkLst>
            <pc:docMk/>
            <pc:sldMk cId="1627301653" sldId="976"/>
            <ac:spMk id="14" creationId="{529F63B0-1293-E4C1-4DC0-C915ABFDFA1F}"/>
          </ac:spMkLst>
        </pc:spChg>
      </pc:sldChg>
      <pc:sldChg chg="addSp modSp add mod ord">
        <pc:chgData name="Pablo Schwarzenberg Riveros" userId="8c8aad3b-0818-4347-9e94-70ceb4e6135e" providerId="ADAL" clId="{CF1DFE30-AB60-6C4D-B5F6-C89011E48DA6}" dt="2024-03-26T16:46:10.258" v="3198" actId="20577"/>
        <pc:sldMkLst>
          <pc:docMk/>
          <pc:sldMk cId="3299864290" sldId="977"/>
        </pc:sldMkLst>
        <pc:spChg chg="mod">
          <ac:chgData name="Pablo Schwarzenberg Riveros" userId="8c8aad3b-0818-4347-9e94-70ceb4e6135e" providerId="ADAL" clId="{CF1DFE30-AB60-6C4D-B5F6-C89011E48DA6}" dt="2024-03-26T16:46:10.258" v="3198" actId="20577"/>
          <ac:spMkLst>
            <pc:docMk/>
            <pc:sldMk cId="3299864290" sldId="977"/>
            <ac:spMk id="2" creationId="{96F2BEC8-2B5E-1197-4BE8-DE1F02B98244}"/>
          </ac:spMkLst>
        </pc:spChg>
        <pc:spChg chg="mod">
          <ac:chgData name="Pablo Schwarzenberg Riveros" userId="8c8aad3b-0818-4347-9e94-70ceb4e6135e" providerId="ADAL" clId="{CF1DFE30-AB60-6C4D-B5F6-C89011E48DA6}" dt="2024-03-26T16:42:47.495" v="3115" actId="20577"/>
          <ac:spMkLst>
            <pc:docMk/>
            <pc:sldMk cId="3299864290" sldId="977"/>
            <ac:spMk id="7" creationId="{5722F249-9CDF-B524-21B5-675FDCCB0831}"/>
          </ac:spMkLst>
        </pc:spChg>
        <pc:spChg chg="mod">
          <ac:chgData name="Pablo Schwarzenberg Riveros" userId="8c8aad3b-0818-4347-9e94-70ceb4e6135e" providerId="ADAL" clId="{CF1DFE30-AB60-6C4D-B5F6-C89011E48DA6}" dt="2024-03-26T16:42:58.486" v="3125" actId="20577"/>
          <ac:spMkLst>
            <pc:docMk/>
            <pc:sldMk cId="3299864290" sldId="977"/>
            <ac:spMk id="8" creationId="{FD09A5B2-EB5C-8308-384E-6702EE34810A}"/>
          </ac:spMkLst>
        </pc:spChg>
        <pc:spChg chg="mod">
          <ac:chgData name="Pablo Schwarzenberg Riveros" userId="8c8aad3b-0818-4347-9e94-70ceb4e6135e" providerId="ADAL" clId="{CF1DFE30-AB60-6C4D-B5F6-C89011E48DA6}" dt="2024-03-26T16:43:06.526" v="3135" actId="20577"/>
          <ac:spMkLst>
            <pc:docMk/>
            <pc:sldMk cId="3299864290" sldId="977"/>
            <ac:spMk id="9" creationId="{912447D9-57C2-7ADF-A77E-B4F90A5DCF99}"/>
          </ac:spMkLst>
        </pc:spChg>
        <pc:picChg chg="add mod">
          <ac:chgData name="Pablo Schwarzenberg Riveros" userId="8c8aad3b-0818-4347-9e94-70ceb4e6135e" providerId="ADAL" clId="{CF1DFE30-AB60-6C4D-B5F6-C89011E48DA6}" dt="2024-03-26T16:43:44.404" v="3140" actId="1076"/>
          <ac:picMkLst>
            <pc:docMk/>
            <pc:sldMk cId="3299864290" sldId="977"/>
            <ac:picMk id="3" creationId="{3C67A4E0-6D2F-EAE1-D2B0-0266461CD0DE}"/>
          </ac:picMkLst>
        </pc:picChg>
        <pc:picChg chg="add mod">
          <ac:chgData name="Pablo Schwarzenberg Riveros" userId="8c8aad3b-0818-4347-9e94-70ceb4e6135e" providerId="ADAL" clId="{CF1DFE30-AB60-6C4D-B5F6-C89011E48DA6}" dt="2024-03-26T16:44:11.882" v="3143" actId="1076"/>
          <ac:picMkLst>
            <pc:docMk/>
            <pc:sldMk cId="3299864290" sldId="977"/>
            <ac:picMk id="4" creationId="{88DC7C93-4B20-FFAB-BFCE-B5BDB288C833}"/>
          </ac:picMkLst>
        </pc:picChg>
        <pc:picChg chg="add mod">
          <ac:chgData name="Pablo Schwarzenberg Riveros" userId="8c8aad3b-0818-4347-9e94-70ceb4e6135e" providerId="ADAL" clId="{CF1DFE30-AB60-6C4D-B5F6-C89011E48DA6}" dt="2024-03-26T16:44:33.648" v="3145" actId="1076"/>
          <ac:picMkLst>
            <pc:docMk/>
            <pc:sldMk cId="3299864290" sldId="977"/>
            <ac:picMk id="5" creationId="{0A03AD33-7BC4-85B6-005C-D8CA5912D3BE}"/>
          </ac:picMkLst>
        </pc:picChg>
        <pc:picChg chg="add mod">
          <ac:chgData name="Pablo Schwarzenberg Riveros" userId="8c8aad3b-0818-4347-9e94-70ceb4e6135e" providerId="ADAL" clId="{CF1DFE30-AB60-6C4D-B5F6-C89011E48DA6}" dt="2024-03-26T16:45:07.018" v="3148" actId="1076"/>
          <ac:picMkLst>
            <pc:docMk/>
            <pc:sldMk cId="3299864290" sldId="977"/>
            <ac:picMk id="6" creationId="{0A67BF6E-1474-5DEE-25F3-54A1E71754CE}"/>
          </ac:picMkLst>
        </pc:picChg>
        <pc:picChg chg="add mod">
          <ac:chgData name="Pablo Schwarzenberg Riveros" userId="8c8aad3b-0818-4347-9e94-70ceb4e6135e" providerId="ADAL" clId="{CF1DFE30-AB60-6C4D-B5F6-C89011E48DA6}" dt="2024-03-26T16:45:29.259" v="3150" actId="1076"/>
          <ac:picMkLst>
            <pc:docMk/>
            <pc:sldMk cId="3299864290" sldId="977"/>
            <ac:picMk id="10" creationId="{D7B50E49-3E7B-30EE-00B9-7B3924614552}"/>
          </ac:picMkLst>
        </pc:picChg>
      </pc:sldChg>
      <pc:sldChg chg="addSp modSp add mod">
        <pc:chgData name="Pablo Schwarzenberg Riveros" userId="8c8aad3b-0818-4347-9e94-70ceb4e6135e" providerId="ADAL" clId="{CF1DFE30-AB60-6C4D-B5F6-C89011E48DA6}" dt="2024-03-26T17:38:07.070" v="3534" actId="20577"/>
        <pc:sldMkLst>
          <pc:docMk/>
          <pc:sldMk cId="3616129008" sldId="978"/>
        </pc:sldMkLst>
        <pc:spChg chg="mod">
          <ac:chgData name="Pablo Schwarzenberg Riveros" userId="8c8aad3b-0818-4347-9e94-70ceb4e6135e" providerId="ADAL" clId="{CF1DFE30-AB60-6C4D-B5F6-C89011E48DA6}" dt="2024-03-26T17:38:07.070" v="3534" actId="20577"/>
          <ac:spMkLst>
            <pc:docMk/>
            <pc:sldMk cId="3616129008" sldId="978"/>
            <ac:spMk id="2" creationId="{B991F58E-58B2-F1D9-09FD-E5E7C6C9CC62}"/>
          </ac:spMkLst>
        </pc:spChg>
        <pc:spChg chg="add mod">
          <ac:chgData name="Pablo Schwarzenberg Riveros" userId="8c8aad3b-0818-4347-9e94-70ceb4e6135e" providerId="ADAL" clId="{CF1DFE30-AB60-6C4D-B5F6-C89011E48DA6}" dt="2024-03-26T17:35:17.021" v="3489" actId="207"/>
          <ac:spMkLst>
            <pc:docMk/>
            <pc:sldMk cId="3616129008" sldId="978"/>
            <ac:spMk id="5" creationId="{461E1525-B194-6213-F034-981BEA257A35}"/>
          </ac:spMkLst>
        </pc:spChg>
      </pc:sldChg>
      <pc:sldChg chg="delSp modSp add mod">
        <pc:chgData name="Pablo Schwarzenberg Riveros" userId="8c8aad3b-0818-4347-9e94-70ceb4e6135e" providerId="ADAL" clId="{CF1DFE30-AB60-6C4D-B5F6-C89011E48DA6}" dt="2024-03-27T16:10:59.329" v="3776" actId="1076"/>
        <pc:sldMkLst>
          <pc:docMk/>
          <pc:sldMk cId="97573841" sldId="979"/>
        </pc:sldMkLst>
        <pc:spChg chg="del">
          <ac:chgData name="Pablo Schwarzenberg Riveros" userId="8c8aad3b-0818-4347-9e94-70ceb4e6135e" providerId="ADAL" clId="{CF1DFE30-AB60-6C4D-B5F6-C89011E48DA6}" dt="2024-03-27T16:09:56.675" v="3710" actId="478"/>
          <ac:spMkLst>
            <pc:docMk/>
            <pc:sldMk cId="97573841" sldId="979"/>
            <ac:spMk id="3" creationId="{8A459B29-618D-737A-63D4-D79B58F96CCF}"/>
          </ac:spMkLst>
        </pc:spChg>
        <pc:spChg chg="del">
          <ac:chgData name="Pablo Schwarzenberg Riveros" userId="8c8aad3b-0818-4347-9e94-70ceb4e6135e" providerId="ADAL" clId="{CF1DFE30-AB60-6C4D-B5F6-C89011E48DA6}" dt="2024-03-27T16:09:56.675" v="3710" actId="478"/>
          <ac:spMkLst>
            <pc:docMk/>
            <pc:sldMk cId="97573841" sldId="979"/>
            <ac:spMk id="9" creationId="{BBBEB24C-97A9-E560-01B9-159C6C0332E6}"/>
          </ac:spMkLst>
        </pc:spChg>
        <pc:spChg chg="del">
          <ac:chgData name="Pablo Schwarzenberg Riveros" userId="8c8aad3b-0818-4347-9e94-70ceb4e6135e" providerId="ADAL" clId="{CF1DFE30-AB60-6C4D-B5F6-C89011E48DA6}" dt="2024-03-27T16:09:56.675" v="3710" actId="478"/>
          <ac:spMkLst>
            <pc:docMk/>
            <pc:sldMk cId="97573841" sldId="979"/>
            <ac:spMk id="10" creationId="{43EFEFA8-9065-41E0-B08F-50C3B4AD7016}"/>
          </ac:spMkLst>
        </pc:spChg>
        <pc:spChg chg="del">
          <ac:chgData name="Pablo Schwarzenberg Riveros" userId="8c8aad3b-0818-4347-9e94-70ceb4e6135e" providerId="ADAL" clId="{CF1DFE30-AB60-6C4D-B5F6-C89011E48DA6}" dt="2024-03-27T16:09:56.675" v="3710" actId="478"/>
          <ac:spMkLst>
            <pc:docMk/>
            <pc:sldMk cId="97573841" sldId="979"/>
            <ac:spMk id="11" creationId="{CF9C64F1-05CE-43D0-042C-9BB53DE0CE7E}"/>
          </ac:spMkLst>
        </pc:spChg>
        <pc:spChg chg="mod">
          <ac:chgData name="Pablo Schwarzenberg Riveros" userId="8c8aad3b-0818-4347-9e94-70ceb4e6135e" providerId="ADAL" clId="{CF1DFE30-AB60-6C4D-B5F6-C89011E48DA6}" dt="2024-03-27T16:10:56.479" v="3775" actId="1076"/>
          <ac:spMkLst>
            <pc:docMk/>
            <pc:sldMk cId="97573841" sldId="979"/>
            <ac:spMk id="14" creationId="{2A5FC63D-B271-3D69-84F7-94E6F5E4FECE}"/>
          </ac:spMkLst>
        </pc:spChg>
        <pc:picChg chg="del">
          <ac:chgData name="Pablo Schwarzenberg Riveros" userId="8c8aad3b-0818-4347-9e94-70ceb4e6135e" providerId="ADAL" clId="{CF1DFE30-AB60-6C4D-B5F6-C89011E48DA6}" dt="2024-03-27T16:09:53.077" v="3709" actId="478"/>
          <ac:picMkLst>
            <pc:docMk/>
            <pc:sldMk cId="97573841" sldId="979"/>
            <ac:picMk id="2" creationId="{17145B8C-D80C-CEBB-0F77-DA6EF8F4555A}"/>
          </ac:picMkLst>
        </pc:picChg>
        <pc:picChg chg="mod">
          <ac:chgData name="Pablo Schwarzenberg Riveros" userId="8c8aad3b-0818-4347-9e94-70ceb4e6135e" providerId="ADAL" clId="{CF1DFE30-AB60-6C4D-B5F6-C89011E48DA6}" dt="2024-03-27T16:10:59.329" v="3776" actId="1076"/>
          <ac:picMkLst>
            <pc:docMk/>
            <pc:sldMk cId="97573841" sldId="979"/>
            <ac:picMk id="15" creationId="{DBDCA2CD-A8B3-4C09-028F-9FD4B851879B}"/>
          </ac:picMkLst>
        </pc:picChg>
      </pc:sldChg>
      <pc:sldChg chg="add del">
        <pc:chgData name="Pablo Schwarzenberg Riveros" userId="8c8aad3b-0818-4347-9e94-70ceb4e6135e" providerId="ADAL" clId="{CF1DFE30-AB60-6C4D-B5F6-C89011E48DA6}" dt="2024-03-26T17:36:27.944" v="3509"/>
        <pc:sldMkLst>
          <pc:docMk/>
          <pc:sldMk cId="2522310940" sldId="979"/>
        </pc:sldMkLst>
      </pc:sldChg>
      <pc:sldChg chg="addSp delSp modSp new mod">
        <pc:chgData name="Pablo Schwarzenberg Riveros" userId="8c8aad3b-0818-4347-9e94-70ceb4e6135e" providerId="ADAL" clId="{CF1DFE30-AB60-6C4D-B5F6-C89011E48DA6}" dt="2024-03-27T16:34:41.651" v="4034" actId="20577"/>
        <pc:sldMkLst>
          <pc:docMk/>
          <pc:sldMk cId="1449283753" sldId="980"/>
        </pc:sldMkLst>
        <pc:spChg chg="mod">
          <ac:chgData name="Pablo Schwarzenberg Riveros" userId="8c8aad3b-0818-4347-9e94-70ceb4e6135e" providerId="ADAL" clId="{CF1DFE30-AB60-6C4D-B5F6-C89011E48DA6}" dt="2024-03-27T16:34:41.651" v="4034" actId="20577"/>
          <ac:spMkLst>
            <pc:docMk/>
            <pc:sldMk cId="1449283753" sldId="980"/>
            <ac:spMk id="2" creationId="{FC6F5C5F-2296-A818-0FE1-4B3FA20AD44B}"/>
          </ac:spMkLst>
        </pc:spChg>
        <pc:spChg chg="del">
          <ac:chgData name="Pablo Schwarzenberg Riveros" userId="8c8aad3b-0818-4347-9e94-70ceb4e6135e" providerId="ADAL" clId="{CF1DFE30-AB60-6C4D-B5F6-C89011E48DA6}" dt="2024-03-27T16:11:38.151" v="3803" actId="478"/>
          <ac:spMkLst>
            <pc:docMk/>
            <pc:sldMk cId="1449283753" sldId="980"/>
            <ac:spMk id="3" creationId="{647BD965-710D-FF2C-1C8D-7A2606C97C03}"/>
          </ac:spMkLst>
        </pc:spChg>
        <pc:picChg chg="add del mod">
          <ac:chgData name="Pablo Schwarzenberg Riveros" userId="8c8aad3b-0818-4347-9e94-70ceb4e6135e" providerId="ADAL" clId="{CF1DFE30-AB60-6C4D-B5F6-C89011E48DA6}" dt="2024-03-27T16:13:45.127" v="3813" actId="478"/>
          <ac:picMkLst>
            <pc:docMk/>
            <pc:sldMk cId="1449283753" sldId="980"/>
            <ac:picMk id="4" creationId="{E4E39D25-44B7-FA58-5C8C-8A343B50867E}"/>
          </ac:picMkLst>
        </pc:picChg>
        <pc:picChg chg="add del mod">
          <ac:chgData name="Pablo Schwarzenberg Riveros" userId="8c8aad3b-0818-4347-9e94-70ceb4e6135e" providerId="ADAL" clId="{CF1DFE30-AB60-6C4D-B5F6-C89011E48DA6}" dt="2024-03-27T16:30:50.633" v="4009" actId="478"/>
          <ac:picMkLst>
            <pc:docMk/>
            <pc:sldMk cId="1449283753" sldId="980"/>
            <ac:picMk id="5" creationId="{2EFFF12A-3BF4-C175-BA4B-7A236042383B}"/>
          </ac:picMkLst>
        </pc:picChg>
        <pc:picChg chg="add mod">
          <ac:chgData name="Pablo Schwarzenberg Riveros" userId="8c8aad3b-0818-4347-9e94-70ceb4e6135e" providerId="ADAL" clId="{CF1DFE30-AB60-6C4D-B5F6-C89011E48DA6}" dt="2024-03-27T16:14:32.694" v="3817" actId="14100"/>
          <ac:picMkLst>
            <pc:docMk/>
            <pc:sldMk cId="1449283753" sldId="980"/>
            <ac:picMk id="6" creationId="{11043BD2-2B56-5C30-A327-10BCE033B8F9}"/>
          </ac:picMkLst>
        </pc:picChg>
        <pc:picChg chg="add mod">
          <ac:chgData name="Pablo Schwarzenberg Riveros" userId="8c8aad3b-0818-4347-9e94-70ceb4e6135e" providerId="ADAL" clId="{CF1DFE30-AB60-6C4D-B5F6-C89011E48DA6}" dt="2024-03-27T16:34:21.291" v="4021" actId="1076"/>
          <ac:picMkLst>
            <pc:docMk/>
            <pc:sldMk cId="1449283753" sldId="980"/>
            <ac:picMk id="7" creationId="{EC4ACC82-FD42-F32D-EFF9-BCC63F0E3C7B}"/>
          </ac:picMkLst>
        </pc:picChg>
        <pc:picChg chg="add mod">
          <ac:chgData name="Pablo Schwarzenberg Riveros" userId="8c8aad3b-0818-4347-9e94-70ceb4e6135e" providerId="ADAL" clId="{CF1DFE30-AB60-6C4D-B5F6-C89011E48DA6}" dt="2024-03-27T16:34:18.075" v="4020" actId="1076"/>
          <ac:picMkLst>
            <pc:docMk/>
            <pc:sldMk cId="1449283753" sldId="980"/>
            <ac:picMk id="8" creationId="{28F94E6F-E8E7-C0D2-E475-FC9C9DC85162}"/>
          </ac:picMkLst>
        </pc:picChg>
      </pc:sldChg>
      <pc:sldChg chg="addSp delSp modSp new mod">
        <pc:chgData name="Pablo Schwarzenberg Riveros" userId="8c8aad3b-0818-4347-9e94-70ceb4e6135e" providerId="ADAL" clId="{CF1DFE30-AB60-6C4D-B5F6-C89011E48DA6}" dt="2024-03-27T16:36:44.010" v="4056" actId="20577"/>
        <pc:sldMkLst>
          <pc:docMk/>
          <pc:sldMk cId="2107941621" sldId="981"/>
        </pc:sldMkLst>
        <pc:spChg chg="mod">
          <ac:chgData name="Pablo Schwarzenberg Riveros" userId="8c8aad3b-0818-4347-9e94-70ceb4e6135e" providerId="ADAL" clId="{CF1DFE30-AB60-6C4D-B5F6-C89011E48DA6}" dt="2024-03-27T16:36:44.010" v="4056" actId="20577"/>
          <ac:spMkLst>
            <pc:docMk/>
            <pc:sldMk cId="2107941621" sldId="981"/>
            <ac:spMk id="2" creationId="{D71A4485-48E6-6D18-1CEB-9F0D7B6590F8}"/>
          </ac:spMkLst>
        </pc:spChg>
        <pc:spChg chg="del">
          <ac:chgData name="Pablo Schwarzenberg Riveros" userId="8c8aad3b-0818-4347-9e94-70ceb4e6135e" providerId="ADAL" clId="{CF1DFE30-AB60-6C4D-B5F6-C89011E48DA6}" dt="2024-03-27T16:15:15.453" v="3843" actId="478"/>
          <ac:spMkLst>
            <pc:docMk/>
            <pc:sldMk cId="2107941621" sldId="981"/>
            <ac:spMk id="3" creationId="{3FAC5FF6-0198-ECCD-12F8-C7C3BE6142B2}"/>
          </ac:spMkLst>
        </pc:spChg>
        <pc:picChg chg="add del mod">
          <ac:chgData name="Pablo Schwarzenberg Riveros" userId="8c8aad3b-0818-4347-9e94-70ceb4e6135e" providerId="ADAL" clId="{CF1DFE30-AB60-6C4D-B5F6-C89011E48DA6}" dt="2024-03-27T16:35:00.272" v="4035" actId="478"/>
          <ac:picMkLst>
            <pc:docMk/>
            <pc:sldMk cId="2107941621" sldId="981"/>
            <ac:picMk id="4" creationId="{28774974-A7AC-4463-96E2-01B94A8E2742}"/>
          </ac:picMkLst>
        </pc:picChg>
        <pc:picChg chg="add mod">
          <ac:chgData name="Pablo Schwarzenberg Riveros" userId="8c8aad3b-0818-4347-9e94-70ceb4e6135e" providerId="ADAL" clId="{CF1DFE30-AB60-6C4D-B5F6-C89011E48DA6}" dt="2024-03-27T16:26:17.517" v="3983" actId="1076"/>
          <ac:picMkLst>
            <pc:docMk/>
            <pc:sldMk cId="2107941621" sldId="981"/>
            <ac:picMk id="5" creationId="{37AB9001-A75C-CD06-4F73-E594AEBEFF3C}"/>
          </ac:picMkLst>
        </pc:picChg>
        <pc:picChg chg="add mod">
          <ac:chgData name="Pablo Schwarzenberg Riveros" userId="8c8aad3b-0818-4347-9e94-70ceb4e6135e" providerId="ADAL" clId="{CF1DFE30-AB60-6C4D-B5F6-C89011E48DA6}" dt="2024-03-27T16:36:12.527" v="4038" actId="1076"/>
          <ac:picMkLst>
            <pc:docMk/>
            <pc:sldMk cId="2107941621" sldId="981"/>
            <ac:picMk id="6" creationId="{5A3E6AB0-7DF4-A363-0799-89DDBB0814D8}"/>
          </ac:picMkLst>
        </pc:picChg>
      </pc:sldChg>
      <pc:sldChg chg="addSp delSp modSp new mod">
        <pc:chgData name="Pablo Schwarzenberg Riveros" userId="8c8aad3b-0818-4347-9e94-70ceb4e6135e" providerId="ADAL" clId="{CF1DFE30-AB60-6C4D-B5F6-C89011E48DA6}" dt="2024-03-27T16:41:27.953" v="4093" actId="1076"/>
        <pc:sldMkLst>
          <pc:docMk/>
          <pc:sldMk cId="2954906140" sldId="982"/>
        </pc:sldMkLst>
        <pc:spChg chg="mod">
          <ac:chgData name="Pablo Schwarzenberg Riveros" userId="8c8aad3b-0818-4347-9e94-70ceb4e6135e" providerId="ADAL" clId="{CF1DFE30-AB60-6C4D-B5F6-C89011E48DA6}" dt="2024-03-27T16:40:38.405" v="4089" actId="20577"/>
          <ac:spMkLst>
            <pc:docMk/>
            <pc:sldMk cId="2954906140" sldId="982"/>
            <ac:spMk id="2" creationId="{F986D4E4-F1D4-32B2-CCF0-9DF604BBA73D}"/>
          </ac:spMkLst>
        </pc:spChg>
        <pc:spChg chg="del">
          <ac:chgData name="Pablo Schwarzenberg Riveros" userId="8c8aad3b-0818-4347-9e94-70ceb4e6135e" providerId="ADAL" clId="{CF1DFE30-AB60-6C4D-B5F6-C89011E48DA6}" dt="2024-03-27T16:37:23.917" v="4073" actId="478"/>
          <ac:spMkLst>
            <pc:docMk/>
            <pc:sldMk cId="2954906140" sldId="982"/>
            <ac:spMk id="3" creationId="{8B0D9D00-D9F0-0A26-B3E7-F1F8DBC99D70}"/>
          </ac:spMkLst>
        </pc:spChg>
        <pc:picChg chg="add mod">
          <ac:chgData name="Pablo Schwarzenberg Riveros" userId="8c8aad3b-0818-4347-9e94-70ceb4e6135e" providerId="ADAL" clId="{CF1DFE30-AB60-6C4D-B5F6-C89011E48DA6}" dt="2024-03-27T16:40:31.639" v="4078" actId="1076"/>
          <ac:picMkLst>
            <pc:docMk/>
            <pc:sldMk cId="2954906140" sldId="982"/>
            <ac:picMk id="4" creationId="{73F70F36-07B2-8E7C-32AE-2BA55D4C6917}"/>
          </ac:picMkLst>
        </pc:picChg>
        <pc:picChg chg="add mod">
          <ac:chgData name="Pablo Schwarzenberg Riveros" userId="8c8aad3b-0818-4347-9e94-70ceb4e6135e" providerId="ADAL" clId="{CF1DFE30-AB60-6C4D-B5F6-C89011E48DA6}" dt="2024-03-27T16:41:27.953" v="4093" actId="1076"/>
          <ac:picMkLst>
            <pc:docMk/>
            <pc:sldMk cId="2954906140" sldId="982"/>
            <ac:picMk id="5" creationId="{493212E9-8093-51F2-9356-E8B035419F56}"/>
          </ac:picMkLst>
        </pc:picChg>
      </pc:sldChg>
      <pc:sldChg chg="addSp delSp modSp new mod">
        <pc:chgData name="Pablo Schwarzenberg Riveros" userId="8c8aad3b-0818-4347-9e94-70ceb4e6135e" providerId="ADAL" clId="{CF1DFE30-AB60-6C4D-B5F6-C89011E48DA6}" dt="2024-03-27T16:44:22.533" v="4126" actId="1076"/>
        <pc:sldMkLst>
          <pc:docMk/>
          <pc:sldMk cId="358678674" sldId="983"/>
        </pc:sldMkLst>
        <pc:spChg chg="mod">
          <ac:chgData name="Pablo Schwarzenberg Riveros" userId="8c8aad3b-0818-4347-9e94-70ceb4e6135e" providerId="ADAL" clId="{CF1DFE30-AB60-6C4D-B5F6-C89011E48DA6}" dt="2024-03-27T16:41:51.401" v="4122" actId="20577"/>
          <ac:spMkLst>
            <pc:docMk/>
            <pc:sldMk cId="358678674" sldId="983"/>
            <ac:spMk id="2" creationId="{98E2799D-DF35-28F1-A9F2-88E240EE45AB}"/>
          </ac:spMkLst>
        </pc:spChg>
        <pc:spChg chg="del">
          <ac:chgData name="Pablo Schwarzenberg Riveros" userId="8c8aad3b-0818-4347-9e94-70ceb4e6135e" providerId="ADAL" clId="{CF1DFE30-AB60-6C4D-B5F6-C89011E48DA6}" dt="2024-03-27T16:41:53.897" v="4123" actId="478"/>
          <ac:spMkLst>
            <pc:docMk/>
            <pc:sldMk cId="358678674" sldId="983"/>
            <ac:spMk id="3" creationId="{02F193BF-EB78-C633-39EF-300A4A45BB82}"/>
          </ac:spMkLst>
        </pc:spChg>
        <pc:picChg chg="add mod">
          <ac:chgData name="Pablo Schwarzenberg Riveros" userId="8c8aad3b-0818-4347-9e94-70ceb4e6135e" providerId="ADAL" clId="{CF1DFE30-AB60-6C4D-B5F6-C89011E48DA6}" dt="2024-03-27T16:44:22.533" v="4126" actId="1076"/>
          <ac:picMkLst>
            <pc:docMk/>
            <pc:sldMk cId="358678674" sldId="983"/>
            <ac:picMk id="4" creationId="{43CF6156-25E8-0D4B-C41E-8861481E9869}"/>
          </ac:picMkLst>
        </pc:picChg>
      </pc:sldChg>
    </pc:docChg>
  </pc:docChgLst>
  <pc:docChgLst>
    <pc:chgData name="Pablo Schwarzenberg Riveros" userId="8c8aad3b-0818-4347-9e94-70ceb4e6135e" providerId="ADAL" clId="{C5186992-7ECE-8A43-AEDD-C9C7D89ECF6A}"/>
    <pc:docChg chg="undo custSel addSld delSld modSld sldOrd modSection">
      <pc:chgData name="Pablo Schwarzenberg Riveros" userId="8c8aad3b-0818-4347-9e94-70ceb4e6135e" providerId="ADAL" clId="{C5186992-7ECE-8A43-AEDD-C9C7D89ECF6A}" dt="2024-03-25T23:41:47.181" v="1267" actId="20577"/>
      <pc:docMkLst>
        <pc:docMk/>
      </pc:docMkLst>
      <pc:sldChg chg="modSp add mod">
        <pc:chgData name="Pablo Schwarzenberg Riveros" userId="8c8aad3b-0818-4347-9e94-70ceb4e6135e" providerId="ADAL" clId="{C5186992-7ECE-8A43-AEDD-C9C7D89ECF6A}" dt="2024-03-25T22:14:43.773" v="189" actId="20577"/>
        <pc:sldMkLst>
          <pc:docMk/>
          <pc:sldMk cId="2464830471" sldId="514"/>
        </pc:sldMkLst>
        <pc:spChg chg="mod">
          <ac:chgData name="Pablo Schwarzenberg Riveros" userId="8c8aad3b-0818-4347-9e94-70ceb4e6135e" providerId="ADAL" clId="{C5186992-7ECE-8A43-AEDD-C9C7D89ECF6A}" dt="2024-03-25T22:14:43.773" v="189" actId="20577"/>
          <ac:spMkLst>
            <pc:docMk/>
            <pc:sldMk cId="2464830471" sldId="514"/>
            <ac:spMk id="2" creationId="{5427E834-DC4E-469D-2A8A-237FC600C7F6}"/>
          </ac:spMkLst>
        </pc:spChg>
      </pc:sldChg>
      <pc:sldChg chg="modSp add mod">
        <pc:chgData name="Pablo Schwarzenberg Riveros" userId="8c8aad3b-0818-4347-9e94-70ceb4e6135e" providerId="ADAL" clId="{C5186992-7ECE-8A43-AEDD-C9C7D89ECF6A}" dt="2024-03-25T22:14:20.136" v="126" actId="20577"/>
        <pc:sldMkLst>
          <pc:docMk/>
          <pc:sldMk cId="2388201628" sldId="515"/>
        </pc:sldMkLst>
        <pc:spChg chg="mod">
          <ac:chgData name="Pablo Schwarzenberg Riveros" userId="8c8aad3b-0818-4347-9e94-70ceb4e6135e" providerId="ADAL" clId="{C5186992-7ECE-8A43-AEDD-C9C7D89ECF6A}" dt="2024-03-25T22:14:20.136" v="126" actId="20577"/>
          <ac:spMkLst>
            <pc:docMk/>
            <pc:sldMk cId="2388201628" sldId="515"/>
            <ac:spMk id="2" creationId="{AF619671-D8EF-93A4-A96B-8D6976F10A29}"/>
          </ac:spMkLst>
        </pc:spChg>
      </pc:sldChg>
      <pc:sldChg chg="add">
        <pc:chgData name="Pablo Schwarzenberg Riveros" userId="8c8aad3b-0818-4347-9e94-70ceb4e6135e" providerId="ADAL" clId="{C5186992-7ECE-8A43-AEDD-C9C7D89ECF6A}" dt="2024-03-25T23:11:35.566" v="257"/>
        <pc:sldMkLst>
          <pc:docMk/>
          <pc:sldMk cId="3644988812" sldId="526"/>
        </pc:sldMkLst>
      </pc:sldChg>
      <pc:sldChg chg="add">
        <pc:chgData name="Pablo Schwarzenberg Riveros" userId="8c8aad3b-0818-4347-9e94-70ceb4e6135e" providerId="ADAL" clId="{C5186992-7ECE-8A43-AEDD-C9C7D89ECF6A}" dt="2024-03-25T23:11:35.566" v="257"/>
        <pc:sldMkLst>
          <pc:docMk/>
          <pc:sldMk cId="3619482251" sldId="528"/>
        </pc:sldMkLst>
      </pc:sldChg>
      <pc:sldChg chg="modSp add mod">
        <pc:chgData name="Pablo Schwarzenberg Riveros" userId="8c8aad3b-0818-4347-9e94-70ceb4e6135e" providerId="ADAL" clId="{C5186992-7ECE-8A43-AEDD-C9C7D89ECF6A}" dt="2024-03-25T23:27:37.657" v="878" actId="20577"/>
        <pc:sldMkLst>
          <pc:docMk/>
          <pc:sldMk cId="2702557318" sldId="529"/>
        </pc:sldMkLst>
        <pc:spChg chg="mod">
          <ac:chgData name="Pablo Schwarzenberg Riveros" userId="8c8aad3b-0818-4347-9e94-70ceb4e6135e" providerId="ADAL" clId="{C5186992-7ECE-8A43-AEDD-C9C7D89ECF6A}" dt="2024-03-25T23:27:37.657" v="878" actId="20577"/>
          <ac:spMkLst>
            <pc:docMk/>
            <pc:sldMk cId="2702557318" sldId="529"/>
            <ac:spMk id="2" creationId="{8D61F9F1-F080-1B86-1C04-B6FB63D45F70}"/>
          </ac:spMkLst>
        </pc:spChg>
      </pc:sldChg>
      <pc:sldChg chg="modSp add mod">
        <pc:chgData name="Pablo Schwarzenberg Riveros" userId="8c8aad3b-0818-4347-9e94-70ceb4e6135e" providerId="ADAL" clId="{C5186992-7ECE-8A43-AEDD-C9C7D89ECF6A}" dt="2024-03-25T23:28:02.147" v="915" actId="20577"/>
        <pc:sldMkLst>
          <pc:docMk/>
          <pc:sldMk cId="1788884520" sldId="532"/>
        </pc:sldMkLst>
        <pc:spChg chg="mod">
          <ac:chgData name="Pablo Schwarzenberg Riveros" userId="8c8aad3b-0818-4347-9e94-70ceb4e6135e" providerId="ADAL" clId="{C5186992-7ECE-8A43-AEDD-C9C7D89ECF6A}" dt="2024-03-25T23:28:02.147" v="915" actId="20577"/>
          <ac:spMkLst>
            <pc:docMk/>
            <pc:sldMk cId="1788884520" sldId="532"/>
            <ac:spMk id="2" creationId="{2FDBFE50-84D6-97BB-2567-FEBDC76D7D77}"/>
          </ac:spMkLst>
        </pc:spChg>
      </pc:sldChg>
      <pc:sldChg chg="modSp add mod">
        <pc:chgData name="Pablo Schwarzenberg Riveros" userId="8c8aad3b-0818-4347-9e94-70ceb4e6135e" providerId="ADAL" clId="{C5186992-7ECE-8A43-AEDD-C9C7D89ECF6A}" dt="2024-03-25T23:27:53.742" v="913" actId="20577"/>
        <pc:sldMkLst>
          <pc:docMk/>
          <pc:sldMk cId="2168081830" sldId="533"/>
        </pc:sldMkLst>
        <pc:spChg chg="mod">
          <ac:chgData name="Pablo Schwarzenberg Riveros" userId="8c8aad3b-0818-4347-9e94-70ceb4e6135e" providerId="ADAL" clId="{C5186992-7ECE-8A43-AEDD-C9C7D89ECF6A}" dt="2024-03-25T23:27:53.742" v="913" actId="20577"/>
          <ac:spMkLst>
            <pc:docMk/>
            <pc:sldMk cId="2168081830" sldId="533"/>
            <ac:spMk id="2" creationId="{84F27F0D-80C0-993B-6754-221AC80DF1CF}"/>
          </ac:spMkLst>
        </pc:spChg>
      </pc:sldChg>
      <pc:sldChg chg="add">
        <pc:chgData name="Pablo Schwarzenberg Riveros" userId="8c8aad3b-0818-4347-9e94-70ceb4e6135e" providerId="ADAL" clId="{C5186992-7ECE-8A43-AEDD-C9C7D89ECF6A}" dt="2024-03-25T23:34:28.383" v="1052"/>
        <pc:sldMkLst>
          <pc:docMk/>
          <pc:sldMk cId="357459749" sldId="534"/>
        </pc:sldMkLst>
      </pc:sldChg>
      <pc:sldChg chg="add del">
        <pc:chgData name="Pablo Schwarzenberg Riveros" userId="8c8aad3b-0818-4347-9e94-70ceb4e6135e" providerId="ADAL" clId="{C5186992-7ECE-8A43-AEDD-C9C7D89ECF6A}" dt="2024-03-25T23:34:24.679" v="1051" actId="2696"/>
        <pc:sldMkLst>
          <pc:docMk/>
          <pc:sldMk cId="3243038110" sldId="534"/>
        </pc:sldMkLst>
      </pc:sldChg>
      <pc:sldChg chg="addSp modSp add mod">
        <pc:chgData name="Pablo Schwarzenberg Riveros" userId="8c8aad3b-0818-4347-9e94-70ceb4e6135e" providerId="ADAL" clId="{C5186992-7ECE-8A43-AEDD-C9C7D89ECF6A}" dt="2024-03-25T23:41:47.181" v="1267" actId="20577"/>
        <pc:sldMkLst>
          <pc:docMk/>
          <pc:sldMk cId="1200692786" sldId="542"/>
        </pc:sldMkLst>
        <pc:spChg chg="mod">
          <ac:chgData name="Pablo Schwarzenberg Riveros" userId="8c8aad3b-0818-4347-9e94-70ceb4e6135e" providerId="ADAL" clId="{C5186992-7ECE-8A43-AEDD-C9C7D89ECF6A}" dt="2024-03-25T23:14:28.092" v="452" actId="20577"/>
          <ac:spMkLst>
            <pc:docMk/>
            <pc:sldMk cId="1200692786" sldId="542"/>
            <ac:spMk id="2" creationId="{55BE1323-5026-FF6A-8948-23CEFC8AAACD}"/>
          </ac:spMkLst>
        </pc:spChg>
        <pc:spChg chg="add mod">
          <ac:chgData name="Pablo Schwarzenberg Riveros" userId="8c8aad3b-0818-4347-9e94-70ceb4e6135e" providerId="ADAL" clId="{C5186992-7ECE-8A43-AEDD-C9C7D89ECF6A}" dt="2024-03-25T23:14:08.980" v="438" actId="113"/>
          <ac:spMkLst>
            <pc:docMk/>
            <pc:sldMk cId="1200692786" sldId="542"/>
            <ac:spMk id="3" creationId="{BCE18220-6DF5-0068-36CC-F41AD966C123}"/>
          </ac:spMkLst>
        </pc:spChg>
        <pc:spChg chg="add mod">
          <ac:chgData name="Pablo Schwarzenberg Riveros" userId="8c8aad3b-0818-4347-9e94-70ceb4e6135e" providerId="ADAL" clId="{C5186992-7ECE-8A43-AEDD-C9C7D89ECF6A}" dt="2024-03-25T23:41:47.181" v="1267" actId="20577"/>
          <ac:spMkLst>
            <pc:docMk/>
            <pc:sldMk cId="1200692786" sldId="542"/>
            <ac:spMk id="7" creationId="{09A027BA-920D-9E69-5D6A-AE9A0CFE8898}"/>
          </ac:spMkLst>
        </pc:spChg>
      </pc:sldChg>
      <pc:sldChg chg="addSp modSp add mod">
        <pc:chgData name="Pablo Schwarzenberg Riveros" userId="8c8aad3b-0818-4347-9e94-70ceb4e6135e" providerId="ADAL" clId="{C5186992-7ECE-8A43-AEDD-C9C7D89ECF6A}" dt="2024-03-25T23:41:32.940" v="1234" actId="20577"/>
        <pc:sldMkLst>
          <pc:docMk/>
          <pc:sldMk cId="580601591" sldId="543"/>
        </pc:sldMkLst>
        <pc:spChg chg="mod">
          <ac:chgData name="Pablo Schwarzenberg Riveros" userId="8c8aad3b-0818-4347-9e94-70ceb4e6135e" providerId="ADAL" clId="{C5186992-7ECE-8A43-AEDD-C9C7D89ECF6A}" dt="2024-03-25T23:14:35.404" v="463" actId="20577"/>
          <ac:spMkLst>
            <pc:docMk/>
            <pc:sldMk cId="580601591" sldId="543"/>
            <ac:spMk id="2" creationId="{55C7600C-9D73-6AC9-C697-B3A8DFD9925E}"/>
          </ac:spMkLst>
        </pc:spChg>
        <pc:spChg chg="add mod">
          <ac:chgData name="Pablo Schwarzenberg Riveros" userId="8c8aad3b-0818-4347-9e94-70ceb4e6135e" providerId="ADAL" clId="{C5186992-7ECE-8A43-AEDD-C9C7D89ECF6A}" dt="2024-03-25T23:40:16.745" v="1177" actId="1076"/>
          <ac:spMkLst>
            <pc:docMk/>
            <pc:sldMk cId="580601591" sldId="543"/>
            <ac:spMk id="3" creationId="{E54AD9D3-DA9A-FC21-B878-E44CFB315BAE}"/>
          </ac:spMkLst>
        </pc:spChg>
        <pc:spChg chg="add mod">
          <ac:chgData name="Pablo Schwarzenberg Riveros" userId="8c8aad3b-0818-4347-9e94-70ceb4e6135e" providerId="ADAL" clId="{C5186992-7ECE-8A43-AEDD-C9C7D89ECF6A}" dt="2024-03-25T23:40:14.065" v="1176" actId="1076"/>
          <ac:spMkLst>
            <pc:docMk/>
            <pc:sldMk cId="580601591" sldId="543"/>
            <ac:spMk id="7" creationId="{F7AEA8C8-256F-5131-C7BF-D0EC54A91577}"/>
          </ac:spMkLst>
        </pc:spChg>
        <pc:spChg chg="add mod">
          <ac:chgData name="Pablo Schwarzenberg Riveros" userId="8c8aad3b-0818-4347-9e94-70ceb4e6135e" providerId="ADAL" clId="{C5186992-7ECE-8A43-AEDD-C9C7D89ECF6A}" dt="2024-03-25T23:41:32.940" v="1234" actId="20577"/>
          <ac:spMkLst>
            <pc:docMk/>
            <pc:sldMk cId="580601591" sldId="543"/>
            <ac:spMk id="8" creationId="{4816A2CE-0D64-B86A-469D-5287A873A528}"/>
          </ac:spMkLst>
        </pc:spChg>
      </pc:sldChg>
      <pc:sldChg chg="del">
        <pc:chgData name="Pablo Schwarzenberg Riveros" userId="8c8aad3b-0818-4347-9e94-70ceb4e6135e" providerId="ADAL" clId="{C5186992-7ECE-8A43-AEDD-C9C7D89ECF6A}" dt="2024-03-25T22:07:16.700" v="0" actId="2696"/>
        <pc:sldMkLst>
          <pc:docMk/>
          <pc:sldMk cId="2432887427" sldId="888"/>
        </pc:sldMkLst>
      </pc:sldChg>
      <pc:sldChg chg="del">
        <pc:chgData name="Pablo Schwarzenberg Riveros" userId="8c8aad3b-0818-4347-9e94-70ceb4e6135e" providerId="ADAL" clId="{C5186992-7ECE-8A43-AEDD-C9C7D89ECF6A}" dt="2024-03-25T22:07:16.700" v="0" actId="2696"/>
        <pc:sldMkLst>
          <pc:docMk/>
          <pc:sldMk cId="185177169" sldId="889"/>
        </pc:sldMkLst>
      </pc:sldChg>
      <pc:sldChg chg="del">
        <pc:chgData name="Pablo Schwarzenberg Riveros" userId="8c8aad3b-0818-4347-9e94-70ceb4e6135e" providerId="ADAL" clId="{C5186992-7ECE-8A43-AEDD-C9C7D89ECF6A}" dt="2024-03-25T22:07:16.700" v="0" actId="2696"/>
        <pc:sldMkLst>
          <pc:docMk/>
          <pc:sldMk cId="2713510349" sldId="894"/>
        </pc:sldMkLst>
      </pc:sldChg>
      <pc:sldChg chg="del">
        <pc:chgData name="Pablo Schwarzenberg Riveros" userId="8c8aad3b-0818-4347-9e94-70ceb4e6135e" providerId="ADAL" clId="{C5186992-7ECE-8A43-AEDD-C9C7D89ECF6A}" dt="2024-03-25T22:07:16.700" v="0" actId="2696"/>
        <pc:sldMkLst>
          <pc:docMk/>
          <pc:sldMk cId="488274019" sldId="901"/>
        </pc:sldMkLst>
      </pc:sldChg>
      <pc:sldChg chg="del">
        <pc:chgData name="Pablo Schwarzenberg Riveros" userId="8c8aad3b-0818-4347-9e94-70ceb4e6135e" providerId="ADAL" clId="{C5186992-7ECE-8A43-AEDD-C9C7D89ECF6A}" dt="2024-03-25T22:07:16.700" v="0" actId="2696"/>
        <pc:sldMkLst>
          <pc:docMk/>
          <pc:sldMk cId="4180092777" sldId="903"/>
        </pc:sldMkLst>
      </pc:sldChg>
      <pc:sldChg chg="del">
        <pc:chgData name="Pablo Schwarzenberg Riveros" userId="8c8aad3b-0818-4347-9e94-70ceb4e6135e" providerId="ADAL" clId="{C5186992-7ECE-8A43-AEDD-C9C7D89ECF6A}" dt="2024-03-25T22:07:16.700" v="0" actId="2696"/>
        <pc:sldMkLst>
          <pc:docMk/>
          <pc:sldMk cId="958254517" sldId="904"/>
        </pc:sldMkLst>
      </pc:sldChg>
      <pc:sldChg chg="del">
        <pc:chgData name="Pablo Schwarzenberg Riveros" userId="8c8aad3b-0818-4347-9e94-70ceb4e6135e" providerId="ADAL" clId="{C5186992-7ECE-8A43-AEDD-C9C7D89ECF6A}" dt="2024-03-25T22:07:16.700" v="0" actId="2696"/>
        <pc:sldMkLst>
          <pc:docMk/>
          <pc:sldMk cId="60766848" sldId="905"/>
        </pc:sldMkLst>
      </pc:sldChg>
      <pc:sldChg chg="del">
        <pc:chgData name="Pablo Schwarzenberg Riveros" userId="8c8aad3b-0818-4347-9e94-70ceb4e6135e" providerId="ADAL" clId="{C5186992-7ECE-8A43-AEDD-C9C7D89ECF6A}" dt="2024-03-25T22:07:16.700" v="0" actId="2696"/>
        <pc:sldMkLst>
          <pc:docMk/>
          <pc:sldMk cId="2096838734" sldId="906"/>
        </pc:sldMkLst>
      </pc:sldChg>
      <pc:sldChg chg="modSp mod">
        <pc:chgData name="Pablo Schwarzenberg Riveros" userId="8c8aad3b-0818-4347-9e94-70ceb4e6135e" providerId="ADAL" clId="{C5186992-7ECE-8A43-AEDD-C9C7D89ECF6A}" dt="2024-03-25T23:35:00.428" v="1107" actId="20577"/>
        <pc:sldMkLst>
          <pc:docMk/>
          <pc:sldMk cId="2055390555" sldId="942"/>
        </pc:sldMkLst>
        <pc:spChg chg="mod">
          <ac:chgData name="Pablo Schwarzenberg Riveros" userId="8c8aad3b-0818-4347-9e94-70ceb4e6135e" providerId="ADAL" clId="{C5186992-7ECE-8A43-AEDD-C9C7D89ECF6A}" dt="2024-03-25T23:35:00.428" v="1107" actId="20577"/>
          <ac:spMkLst>
            <pc:docMk/>
            <pc:sldMk cId="2055390555" sldId="942"/>
            <ac:spMk id="2" creationId="{5199C577-55C6-1134-8969-1F21BC17F11A}"/>
          </ac:spMkLst>
        </pc:spChg>
      </pc:sldChg>
      <pc:sldChg chg="ord">
        <pc:chgData name="Pablo Schwarzenberg Riveros" userId="8c8aad3b-0818-4347-9e94-70ceb4e6135e" providerId="ADAL" clId="{C5186992-7ECE-8A43-AEDD-C9C7D89ECF6A}" dt="2024-03-25T22:13:11.223" v="45" actId="20578"/>
        <pc:sldMkLst>
          <pc:docMk/>
          <pc:sldMk cId="2702506995" sldId="949"/>
        </pc:sldMkLst>
      </pc:sldChg>
      <pc:sldChg chg="modSp mod">
        <pc:chgData name="Pablo Schwarzenberg Riveros" userId="8c8aad3b-0818-4347-9e94-70ceb4e6135e" providerId="ADAL" clId="{C5186992-7ECE-8A43-AEDD-C9C7D89ECF6A}" dt="2024-03-25T22:10:41.776" v="43" actId="20577"/>
        <pc:sldMkLst>
          <pc:docMk/>
          <pc:sldMk cId="2192148556" sldId="950"/>
        </pc:sldMkLst>
        <pc:spChg chg="mod">
          <ac:chgData name="Pablo Schwarzenberg Riveros" userId="8c8aad3b-0818-4347-9e94-70ceb4e6135e" providerId="ADAL" clId="{C5186992-7ECE-8A43-AEDD-C9C7D89ECF6A}" dt="2024-03-25T22:10:41.776" v="43" actId="20577"/>
          <ac:spMkLst>
            <pc:docMk/>
            <pc:sldMk cId="2192148556" sldId="950"/>
            <ac:spMk id="10" creationId="{ED7440FD-2870-2286-1365-AE7C690FFCC6}"/>
          </ac:spMkLst>
        </pc:spChg>
      </pc:sldChg>
      <pc:sldChg chg="del">
        <pc:chgData name="Pablo Schwarzenberg Riveros" userId="8c8aad3b-0818-4347-9e94-70ceb4e6135e" providerId="ADAL" clId="{C5186992-7ECE-8A43-AEDD-C9C7D89ECF6A}" dt="2024-03-25T22:12:01.649" v="44" actId="2696"/>
        <pc:sldMkLst>
          <pc:docMk/>
          <pc:sldMk cId="396388885" sldId="954"/>
        </pc:sldMkLst>
      </pc:sldChg>
      <pc:sldChg chg="del">
        <pc:chgData name="Pablo Schwarzenberg Riveros" userId="8c8aad3b-0818-4347-9e94-70ceb4e6135e" providerId="ADAL" clId="{C5186992-7ECE-8A43-AEDD-C9C7D89ECF6A}" dt="2024-03-25T22:12:01.649" v="44" actId="2696"/>
        <pc:sldMkLst>
          <pc:docMk/>
          <pc:sldMk cId="3913597737" sldId="955"/>
        </pc:sldMkLst>
      </pc:sldChg>
      <pc:sldChg chg="del">
        <pc:chgData name="Pablo Schwarzenberg Riveros" userId="8c8aad3b-0818-4347-9e94-70ceb4e6135e" providerId="ADAL" clId="{C5186992-7ECE-8A43-AEDD-C9C7D89ECF6A}" dt="2024-03-25T22:12:01.649" v="44" actId="2696"/>
        <pc:sldMkLst>
          <pc:docMk/>
          <pc:sldMk cId="155063397" sldId="956"/>
        </pc:sldMkLst>
      </pc:sldChg>
      <pc:sldChg chg="del">
        <pc:chgData name="Pablo Schwarzenberg Riveros" userId="8c8aad3b-0818-4347-9e94-70ceb4e6135e" providerId="ADAL" clId="{C5186992-7ECE-8A43-AEDD-C9C7D89ECF6A}" dt="2024-03-25T22:12:01.649" v="44" actId="2696"/>
        <pc:sldMkLst>
          <pc:docMk/>
          <pc:sldMk cId="3347781648" sldId="957"/>
        </pc:sldMkLst>
      </pc:sldChg>
      <pc:sldChg chg="del">
        <pc:chgData name="Pablo Schwarzenberg Riveros" userId="8c8aad3b-0818-4347-9e94-70ceb4e6135e" providerId="ADAL" clId="{C5186992-7ECE-8A43-AEDD-C9C7D89ECF6A}" dt="2024-03-25T22:12:01.649" v="44" actId="2696"/>
        <pc:sldMkLst>
          <pc:docMk/>
          <pc:sldMk cId="3633349503" sldId="958"/>
        </pc:sldMkLst>
      </pc:sldChg>
      <pc:sldChg chg="del">
        <pc:chgData name="Pablo Schwarzenberg Riveros" userId="8c8aad3b-0818-4347-9e94-70ceb4e6135e" providerId="ADAL" clId="{C5186992-7ECE-8A43-AEDD-C9C7D89ECF6A}" dt="2024-03-25T22:12:01.649" v="44" actId="2696"/>
        <pc:sldMkLst>
          <pc:docMk/>
          <pc:sldMk cId="598322008" sldId="959"/>
        </pc:sldMkLst>
      </pc:sldChg>
      <pc:sldChg chg="addSp delSp modSp new mod">
        <pc:chgData name="Pablo Schwarzenberg Riveros" userId="8c8aad3b-0818-4347-9e94-70ceb4e6135e" providerId="ADAL" clId="{C5186992-7ECE-8A43-AEDD-C9C7D89ECF6A}" dt="2024-03-25T22:19:03.113" v="256" actId="1076"/>
        <pc:sldMkLst>
          <pc:docMk/>
          <pc:sldMk cId="141969719" sldId="963"/>
        </pc:sldMkLst>
        <pc:spChg chg="mod">
          <ac:chgData name="Pablo Schwarzenberg Riveros" userId="8c8aad3b-0818-4347-9e94-70ceb4e6135e" providerId="ADAL" clId="{C5186992-7ECE-8A43-AEDD-C9C7D89ECF6A}" dt="2024-03-25T22:14:59.927" v="238" actId="20577"/>
          <ac:spMkLst>
            <pc:docMk/>
            <pc:sldMk cId="141969719" sldId="963"/>
            <ac:spMk id="2" creationId="{754F71BF-4F00-FD8D-3040-8F5D173D5252}"/>
          </ac:spMkLst>
        </pc:spChg>
        <pc:spChg chg="del mod">
          <ac:chgData name="Pablo Schwarzenberg Riveros" userId="8c8aad3b-0818-4347-9e94-70ceb4e6135e" providerId="ADAL" clId="{C5186992-7ECE-8A43-AEDD-C9C7D89ECF6A}" dt="2024-03-25T22:15:02.142" v="240" actId="478"/>
          <ac:spMkLst>
            <pc:docMk/>
            <pc:sldMk cId="141969719" sldId="963"/>
            <ac:spMk id="3" creationId="{6200F4D9-A811-8749-FBBF-D91F9C509887}"/>
          </ac:spMkLst>
        </pc:spChg>
        <pc:spChg chg="add mod">
          <ac:chgData name="Pablo Schwarzenberg Riveros" userId="8c8aad3b-0818-4347-9e94-70ceb4e6135e" providerId="ADAL" clId="{C5186992-7ECE-8A43-AEDD-C9C7D89ECF6A}" dt="2024-03-25T22:18:42.542" v="251" actId="1076"/>
          <ac:spMkLst>
            <pc:docMk/>
            <pc:sldMk cId="141969719" sldId="963"/>
            <ac:spMk id="7" creationId="{8AB0A6BD-760D-7994-09E3-2B29C750D76E}"/>
          </ac:spMkLst>
        </pc:spChg>
        <pc:picChg chg="add mod">
          <ac:chgData name="Pablo Schwarzenberg Riveros" userId="8c8aad3b-0818-4347-9e94-70ceb4e6135e" providerId="ADAL" clId="{C5186992-7ECE-8A43-AEDD-C9C7D89ECF6A}" dt="2024-03-25T22:18:45.226" v="252" actId="1076"/>
          <ac:picMkLst>
            <pc:docMk/>
            <pc:sldMk cId="141969719" sldId="963"/>
            <ac:picMk id="4" creationId="{DEE989D0-A6BF-6C3D-6F39-A09F5B87AE66}"/>
          </ac:picMkLst>
        </pc:picChg>
        <pc:picChg chg="add mod">
          <ac:chgData name="Pablo Schwarzenberg Riveros" userId="8c8aad3b-0818-4347-9e94-70ceb4e6135e" providerId="ADAL" clId="{C5186992-7ECE-8A43-AEDD-C9C7D89ECF6A}" dt="2024-03-25T22:19:03.113" v="256" actId="1076"/>
          <ac:picMkLst>
            <pc:docMk/>
            <pc:sldMk cId="141969719" sldId="963"/>
            <ac:picMk id="5" creationId="{D949D36D-D6D7-6010-A539-FCC0E183B2B1}"/>
          </ac:picMkLst>
        </pc:picChg>
        <pc:picChg chg="add mod">
          <ac:chgData name="Pablo Schwarzenberg Riveros" userId="8c8aad3b-0818-4347-9e94-70ceb4e6135e" providerId="ADAL" clId="{C5186992-7ECE-8A43-AEDD-C9C7D89ECF6A}" dt="2024-03-25T22:18:52.077" v="255" actId="1076"/>
          <ac:picMkLst>
            <pc:docMk/>
            <pc:sldMk cId="141969719" sldId="963"/>
            <ac:picMk id="8" creationId="{08ECE88F-C097-2D06-44E4-D8E72047F84E}"/>
          </ac:picMkLst>
        </pc:picChg>
      </pc:sldChg>
      <pc:sldChg chg="delSp modSp new mod">
        <pc:chgData name="Pablo Schwarzenberg Riveros" userId="8c8aad3b-0818-4347-9e94-70ceb4e6135e" providerId="ADAL" clId="{C5186992-7ECE-8A43-AEDD-C9C7D89ECF6A}" dt="2024-03-25T23:35:35.538" v="1131" actId="20577"/>
        <pc:sldMkLst>
          <pc:docMk/>
          <pc:sldMk cId="2404998300" sldId="964"/>
        </pc:sldMkLst>
        <pc:spChg chg="mod">
          <ac:chgData name="Pablo Schwarzenberg Riveros" userId="8c8aad3b-0818-4347-9e94-70ceb4e6135e" providerId="ADAL" clId="{C5186992-7ECE-8A43-AEDD-C9C7D89ECF6A}" dt="2024-03-25T23:35:35.538" v="1131" actId="20577"/>
          <ac:spMkLst>
            <pc:docMk/>
            <pc:sldMk cId="2404998300" sldId="964"/>
            <ac:spMk id="2" creationId="{3B6C1496-B6AF-5A90-5E5F-AAE367A7D6DE}"/>
          </ac:spMkLst>
        </pc:spChg>
        <pc:spChg chg="del">
          <ac:chgData name="Pablo Schwarzenberg Riveros" userId="8c8aad3b-0818-4347-9e94-70ceb4e6135e" providerId="ADAL" clId="{C5186992-7ECE-8A43-AEDD-C9C7D89ECF6A}" dt="2024-03-25T23:11:56.654" v="293" actId="478"/>
          <ac:spMkLst>
            <pc:docMk/>
            <pc:sldMk cId="2404998300" sldId="964"/>
            <ac:spMk id="3" creationId="{F7C70548-C0E5-CCBD-DBBE-C8C927935D05}"/>
          </ac:spMkLst>
        </pc:spChg>
      </pc:sldChg>
      <pc:sldChg chg="addSp modSp add mod ord">
        <pc:chgData name="Pablo Schwarzenberg Riveros" userId="8c8aad3b-0818-4347-9e94-70ceb4e6135e" providerId="ADAL" clId="{C5186992-7ECE-8A43-AEDD-C9C7D89ECF6A}" dt="2024-03-25T23:30:57.011" v="972" actId="20578"/>
        <pc:sldMkLst>
          <pc:docMk/>
          <pc:sldMk cId="2849880832" sldId="965"/>
        </pc:sldMkLst>
        <pc:spChg chg="add mod">
          <ac:chgData name="Pablo Schwarzenberg Riveros" userId="8c8aad3b-0818-4347-9e94-70ceb4e6135e" providerId="ADAL" clId="{C5186992-7ECE-8A43-AEDD-C9C7D89ECF6A}" dt="2024-03-25T23:24:25.413" v="833" actId="1076"/>
          <ac:spMkLst>
            <pc:docMk/>
            <pc:sldMk cId="2849880832" sldId="965"/>
            <ac:spMk id="9" creationId="{CB3FD72B-4E18-39E2-0FB8-E652D6E06C54}"/>
          </ac:spMkLst>
        </pc:spChg>
        <pc:spChg chg="add mod">
          <ac:chgData name="Pablo Schwarzenberg Riveros" userId="8c8aad3b-0818-4347-9e94-70ceb4e6135e" providerId="ADAL" clId="{C5186992-7ECE-8A43-AEDD-C9C7D89ECF6A}" dt="2024-03-25T23:26:07.203" v="856" actId="1076"/>
          <ac:spMkLst>
            <pc:docMk/>
            <pc:sldMk cId="2849880832" sldId="965"/>
            <ac:spMk id="11" creationId="{85262C1A-CFAC-AC34-A45B-7C93BD20AF1F}"/>
          </ac:spMkLst>
        </pc:spChg>
      </pc:sldChg>
      <pc:sldChg chg="addSp delSp modSp new del mod">
        <pc:chgData name="Pablo Schwarzenberg Riveros" userId="8c8aad3b-0818-4347-9e94-70ceb4e6135e" providerId="ADAL" clId="{C5186992-7ECE-8A43-AEDD-C9C7D89ECF6A}" dt="2024-03-25T23:23:15.784" v="830" actId="2696"/>
        <pc:sldMkLst>
          <pc:docMk/>
          <pc:sldMk cId="3420049228" sldId="965"/>
        </pc:sldMkLst>
        <pc:spChg chg="mod">
          <ac:chgData name="Pablo Schwarzenberg Riveros" userId="8c8aad3b-0818-4347-9e94-70ceb4e6135e" providerId="ADAL" clId="{C5186992-7ECE-8A43-AEDD-C9C7D89ECF6A}" dt="2024-03-25T23:18:48.716" v="667" actId="20577"/>
          <ac:spMkLst>
            <pc:docMk/>
            <pc:sldMk cId="3420049228" sldId="965"/>
            <ac:spMk id="2" creationId="{4091769C-EB90-E6E7-C5A9-69F41C021683}"/>
          </ac:spMkLst>
        </pc:spChg>
        <pc:spChg chg="del">
          <ac:chgData name="Pablo Schwarzenberg Riveros" userId="8c8aad3b-0818-4347-9e94-70ceb4e6135e" providerId="ADAL" clId="{C5186992-7ECE-8A43-AEDD-C9C7D89ECF6A}" dt="2024-03-25T23:18:51.223" v="668" actId="478"/>
          <ac:spMkLst>
            <pc:docMk/>
            <pc:sldMk cId="3420049228" sldId="965"/>
            <ac:spMk id="3" creationId="{2F7DA049-E9AB-8E79-9E2F-DEA97C0BF30F}"/>
          </ac:spMkLst>
        </pc:spChg>
        <pc:spChg chg="add mod">
          <ac:chgData name="Pablo Schwarzenberg Riveros" userId="8c8aad3b-0818-4347-9e94-70ceb4e6135e" providerId="ADAL" clId="{C5186992-7ECE-8A43-AEDD-C9C7D89ECF6A}" dt="2024-03-25T23:21:31.705" v="750" actId="403"/>
          <ac:spMkLst>
            <pc:docMk/>
            <pc:sldMk cId="3420049228" sldId="965"/>
            <ac:spMk id="4" creationId="{0A50B0F4-5950-AD66-C6A4-6BA562246BFE}"/>
          </ac:spMkLst>
        </pc:spChg>
        <pc:spChg chg="add mod">
          <ac:chgData name="Pablo Schwarzenberg Riveros" userId="8c8aad3b-0818-4347-9e94-70ceb4e6135e" providerId="ADAL" clId="{C5186992-7ECE-8A43-AEDD-C9C7D89ECF6A}" dt="2024-03-25T23:21:31.705" v="750" actId="403"/>
          <ac:spMkLst>
            <pc:docMk/>
            <pc:sldMk cId="3420049228" sldId="965"/>
            <ac:spMk id="5" creationId="{CA79377F-1D4A-EDA0-3589-395EA4FBE51A}"/>
          </ac:spMkLst>
        </pc:spChg>
        <pc:spChg chg="add mod">
          <ac:chgData name="Pablo Schwarzenberg Riveros" userId="8c8aad3b-0818-4347-9e94-70ceb4e6135e" providerId="ADAL" clId="{C5186992-7ECE-8A43-AEDD-C9C7D89ECF6A}" dt="2024-03-25T23:23:09.475" v="829" actId="207"/>
          <ac:spMkLst>
            <pc:docMk/>
            <pc:sldMk cId="3420049228" sldId="965"/>
            <ac:spMk id="6" creationId="{01872D22-3E99-1157-9859-D7B5C36E44DF}"/>
          </ac:spMkLst>
        </pc:spChg>
        <pc:spChg chg="add mod">
          <ac:chgData name="Pablo Schwarzenberg Riveros" userId="8c8aad3b-0818-4347-9e94-70ceb4e6135e" providerId="ADAL" clId="{C5186992-7ECE-8A43-AEDD-C9C7D89ECF6A}" dt="2024-03-25T23:23:09.475" v="829" actId="207"/>
          <ac:spMkLst>
            <pc:docMk/>
            <pc:sldMk cId="3420049228" sldId="965"/>
            <ac:spMk id="7" creationId="{724ECFF8-2654-B877-54CA-BA6D20071D2F}"/>
          </ac:spMkLst>
        </pc:spChg>
        <pc:spChg chg="add mod">
          <ac:chgData name="Pablo Schwarzenberg Riveros" userId="8c8aad3b-0818-4347-9e94-70ceb4e6135e" providerId="ADAL" clId="{C5186992-7ECE-8A43-AEDD-C9C7D89ECF6A}" dt="2024-03-25T23:23:09.475" v="829" actId="207"/>
          <ac:spMkLst>
            <pc:docMk/>
            <pc:sldMk cId="3420049228" sldId="965"/>
            <ac:spMk id="8" creationId="{245C89BF-554D-A925-1255-E6C21FA62C4B}"/>
          </ac:spMkLst>
        </pc:spChg>
      </pc:sldChg>
      <pc:sldChg chg="addSp delSp modSp new mod ord">
        <pc:chgData name="Pablo Schwarzenberg Riveros" userId="8c8aad3b-0818-4347-9e94-70ceb4e6135e" providerId="ADAL" clId="{C5186992-7ECE-8A43-AEDD-C9C7D89ECF6A}" dt="2024-03-25T23:34:08.782" v="1050" actId="20577"/>
        <pc:sldMkLst>
          <pc:docMk/>
          <pc:sldMk cId="1107465826" sldId="966"/>
        </pc:sldMkLst>
        <pc:spChg chg="mod">
          <ac:chgData name="Pablo Schwarzenberg Riveros" userId="8c8aad3b-0818-4347-9e94-70ceb4e6135e" providerId="ADAL" clId="{C5186992-7ECE-8A43-AEDD-C9C7D89ECF6A}" dt="2024-03-25T23:34:08.782" v="1050" actId="20577"/>
          <ac:spMkLst>
            <pc:docMk/>
            <pc:sldMk cId="1107465826" sldId="966"/>
            <ac:spMk id="2" creationId="{C8D9406B-5804-52F2-50F3-4A147CEBAEAE}"/>
          </ac:spMkLst>
        </pc:spChg>
        <pc:spChg chg="del">
          <ac:chgData name="Pablo Schwarzenberg Riveros" userId="8c8aad3b-0818-4347-9e94-70ceb4e6135e" providerId="ADAL" clId="{C5186992-7ECE-8A43-AEDD-C9C7D89ECF6A}" dt="2024-03-25T23:28:49.561" v="964" actId="478"/>
          <ac:spMkLst>
            <pc:docMk/>
            <pc:sldMk cId="1107465826" sldId="966"/>
            <ac:spMk id="3" creationId="{1A482757-3D60-2585-3669-14E999CAAFF1}"/>
          </ac:spMkLst>
        </pc:spChg>
        <pc:picChg chg="add mod">
          <ac:chgData name="Pablo Schwarzenberg Riveros" userId="8c8aad3b-0818-4347-9e94-70ceb4e6135e" providerId="ADAL" clId="{C5186992-7ECE-8A43-AEDD-C9C7D89ECF6A}" dt="2024-03-25T23:30:28.237" v="968" actId="1076"/>
          <ac:picMkLst>
            <pc:docMk/>
            <pc:sldMk cId="1107465826" sldId="966"/>
            <ac:picMk id="4" creationId="{1D6B2A51-2BFE-7A39-F5CF-F4E64B50EA6C}"/>
          </ac:picMkLst>
        </pc:picChg>
        <pc:picChg chg="add mod">
          <ac:chgData name="Pablo Schwarzenberg Riveros" userId="8c8aad3b-0818-4347-9e94-70ceb4e6135e" providerId="ADAL" clId="{C5186992-7ECE-8A43-AEDD-C9C7D89ECF6A}" dt="2024-03-25T23:30:52.358" v="971" actId="14100"/>
          <ac:picMkLst>
            <pc:docMk/>
            <pc:sldMk cId="1107465826" sldId="966"/>
            <ac:picMk id="5" creationId="{365421E0-4476-793A-7C16-B4AF9A02881A}"/>
          </ac:picMkLst>
        </pc:picChg>
        <pc:picChg chg="add del mod">
          <ac:chgData name="Pablo Schwarzenberg Riveros" userId="8c8aad3b-0818-4347-9e94-70ceb4e6135e" providerId="ADAL" clId="{C5186992-7ECE-8A43-AEDD-C9C7D89ECF6A}" dt="2024-03-25T23:31:37.542" v="978" actId="21"/>
          <ac:picMkLst>
            <pc:docMk/>
            <pc:sldMk cId="1107465826" sldId="966"/>
            <ac:picMk id="6" creationId="{CB0B1B40-81A6-EFB3-9986-1C7E82A5D319}"/>
          </ac:picMkLst>
        </pc:picChg>
      </pc:sldChg>
      <pc:sldChg chg="addSp delSp modSp add mod">
        <pc:chgData name="Pablo Schwarzenberg Riveros" userId="8c8aad3b-0818-4347-9e94-70ceb4e6135e" providerId="ADAL" clId="{C5186992-7ECE-8A43-AEDD-C9C7D89ECF6A}" dt="2024-03-25T23:33:52.386" v="1017" actId="1076"/>
        <pc:sldMkLst>
          <pc:docMk/>
          <pc:sldMk cId="1991164014" sldId="967"/>
        </pc:sldMkLst>
        <pc:spChg chg="mod">
          <ac:chgData name="Pablo Schwarzenberg Riveros" userId="8c8aad3b-0818-4347-9e94-70ceb4e6135e" providerId="ADAL" clId="{C5186992-7ECE-8A43-AEDD-C9C7D89ECF6A}" dt="2024-03-25T23:32:52.938" v="1008" actId="20577"/>
          <ac:spMkLst>
            <pc:docMk/>
            <pc:sldMk cId="1991164014" sldId="967"/>
            <ac:spMk id="2" creationId="{C8D9406B-5804-52F2-50F3-4A147CEBAEAE}"/>
          </ac:spMkLst>
        </pc:spChg>
        <pc:picChg chg="add del mod">
          <ac:chgData name="Pablo Schwarzenberg Riveros" userId="8c8aad3b-0818-4347-9e94-70ceb4e6135e" providerId="ADAL" clId="{C5186992-7ECE-8A43-AEDD-C9C7D89ECF6A}" dt="2024-03-25T23:33:02.961" v="1010" actId="478"/>
          <ac:picMkLst>
            <pc:docMk/>
            <pc:sldMk cId="1991164014" sldId="967"/>
            <ac:picMk id="3" creationId="{42BB324F-71DE-B054-9C65-5C7BEC08F497}"/>
          </ac:picMkLst>
        </pc:picChg>
        <pc:picChg chg="del">
          <ac:chgData name="Pablo Schwarzenberg Riveros" userId="8c8aad3b-0818-4347-9e94-70ceb4e6135e" providerId="ADAL" clId="{C5186992-7ECE-8A43-AEDD-C9C7D89ECF6A}" dt="2024-03-25T23:32:03.566" v="984" actId="478"/>
          <ac:picMkLst>
            <pc:docMk/>
            <pc:sldMk cId="1991164014" sldId="967"/>
            <ac:picMk id="4" creationId="{1D6B2A51-2BFE-7A39-F5CF-F4E64B50EA6C}"/>
          </ac:picMkLst>
        </pc:picChg>
        <pc:picChg chg="del">
          <ac:chgData name="Pablo Schwarzenberg Riveros" userId="8c8aad3b-0818-4347-9e94-70ceb4e6135e" providerId="ADAL" clId="{C5186992-7ECE-8A43-AEDD-C9C7D89ECF6A}" dt="2024-03-25T23:31:43.992" v="980" actId="478"/>
          <ac:picMkLst>
            <pc:docMk/>
            <pc:sldMk cId="1991164014" sldId="967"/>
            <ac:picMk id="5" creationId="{365421E0-4476-793A-7C16-B4AF9A02881A}"/>
          </ac:picMkLst>
        </pc:picChg>
        <pc:picChg chg="add del mod">
          <ac:chgData name="Pablo Schwarzenberg Riveros" userId="8c8aad3b-0818-4347-9e94-70ceb4e6135e" providerId="ADAL" clId="{C5186992-7ECE-8A43-AEDD-C9C7D89ECF6A}" dt="2024-03-25T23:33:02.961" v="1010" actId="478"/>
          <ac:picMkLst>
            <pc:docMk/>
            <pc:sldMk cId="1991164014" sldId="967"/>
            <ac:picMk id="6" creationId="{1FB127C4-E22D-A730-934F-90AB93D0382D}"/>
          </ac:picMkLst>
        </pc:picChg>
        <pc:picChg chg="add mod">
          <ac:chgData name="Pablo Schwarzenberg Riveros" userId="8c8aad3b-0818-4347-9e94-70ceb4e6135e" providerId="ADAL" clId="{C5186992-7ECE-8A43-AEDD-C9C7D89ECF6A}" dt="2024-03-25T23:33:52.386" v="1017" actId="1076"/>
          <ac:picMkLst>
            <pc:docMk/>
            <pc:sldMk cId="1991164014" sldId="967"/>
            <ac:picMk id="7" creationId="{FEB03596-D6E5-2491-08AF-92B166B665DD}"/>
          </ac:picMkLst>
        </pc:picChg>
        <pc:picChg chg="add mod">
          <ac:chgData name="Pablo Schwarzenberg Riveros" userId="8c8aad3b-0818-4347-9e94-70ceb4e6135e" providerId="ADAL" clId="{C5186992-7ECE-8A43-AEDD-C9C7D89ECF6A}" dt="2024-03-25T23:33:49.134" v="1016" actId="1076"/>
          <ac:picMkLst>
            <pc:docMk/>
            <pc:sldMk cId="1991164014" sldId="967"/>
            <ac:picMk id="8" creationId="{6AB8E7C1-1F1F-C9DE-8BE1-C13ACFF446B9}"/>
          </ac:picMkLst>
        </pc:picChg>
      </pc:sldChg>
      <pc:sldChg chg="del">
        <pc:chgData name="Pablo Schwarzenberg Riveros" userId="8c8aad3b-0818-4347-9e94-70ceb4e6135e" providerId="ADAL" clId="{C5186992-7ECE-8A43-AEDD-C9C7D89ECF6A}" dt="2024-03-25T22:12:01.649" v="44" actId="2696"/>
        <pc:sldMkLst>
          <pc:docMk/>
          <pc:sldMk cId="503805687" sldId="970"/>
        </pc:sldMkLst>
      </pc:sldChg>
      <pc:sldChg chg="del">
        <pc:chgData name="Pablo Schwarzenberg Riveros" userId="8c8aad3b-0818-4347-9e94-70ceb4e6135e" providerId="ADAL" clId="{C5186992-7ECE-8A43-AEDD-C9C7D89ECF6A}" dt="2024-03-25T22:12:01.649" v="44" actId="2696"/>
        <pc:sldMkLst>
          <pc:docMk/>
          <pc:sldMk cId="3037049854" sldId="971"/>
        </pc:sldMkLst>
      </pc:sldChg>
    </pc:docChg>
  </pc:docChgLst>
  <pc:docChgLst>
    <pc:chgData name="Pablo Schwarzenberg Riveros" userId="8c8aad3b-0818-4347-9e94-70ceb4e6135e" providerId="ADAL" clId="{DAA5E54D-CC3C-0049-B810-A368F64CD66C}"/>
    <pc:docChg chg="undo custSel addSld delSld modSld modSection">
      <pc:chgData name="Pablo Schwarzenberg Riveros" userId="8c8aad3b-0818-4347-9e94-70ceb4e6135e" providerId="ADAL" clId="{DAA5E54D-CC3C-0049-B810-A368F64CD66C}" dt="2024-03-21T14:59:00.720" v="4" actId="2696"/>
      <pc:docMkLst>
        <pc:docMk/>
      </pc:docMkLst>
      <pc:sldChg chg="add del">
        <pc:chgData name="Pablo Schwarzenberg Riveros" userId="8c8aad3b-0818-4347-9e94-70ceb4e6135e" providerId="ADAL" clId="{DAA5E54D-CC3C-0049-B810-A368F64CD66C}" dt="2024-03-21T14:59:00.720" v="4" actId="2696"/>
        <pc:sldMkLst>
          <pc:docMk/>
          <pc:sldMk cId="2426051405" sldId="496"/>
        </pc:sldMkLst>
      </pc:sldChg>
      <pc:sldChg chg="add del">
        <pc:chgData name="Pablo Schwarzenberg Riveros" userId="8c8aad3b-0818-4347-9e94-70ceb4e6135e" providerId="ADAL" clId="{DAA5E54D-CC3C-0049-B810-A368F64CD66C}" dt="2024-03-21T14:59:00.720" v="4" actId="2696"/>
        <pc:sldMkLst>
          <pc:docMk/>
          <pc:sldMk cId="1517506854" sldId="500"/>
        </pc:sldMkLst>
      </pc:sldChg>
      <pc:sldChg chg="add del">
        <pc:chgData name="Pablo Schwarzenberg Riveros" userId="8c8aad3b-0818-4347-9e94-70ceb4e6135e" providerId="ADAL" clId="{DAA5E54D-CC3C-0049-B810-A368F64CD66C}" dt="2024-03-21T14:59:00.720" v="4" actId="2696"/>
        <pc:sldMkLst>
          <pc:docMk/>
          <pc:sldMk cId="367681471" sldId="512"/>
        </pc:sldMkLst>
      </pc:sldChg>
      <pc:sldChg chg="add del">
        <pc:chgData name="Pablo Schwarzenberg Riveros" userId="8c8aad3b-0818-4347-9e94-70ceb4e6135e" providerId="ADAL" clId="{DAA5E54D-CC3C-0049-B810-A368F64CD66C}" dt="2024-03-21T14:59:00.720" v="4" actId="2696"/>
        <pc:sldMkLst>
          <pc:docMk/>
          <pc:sldMk cId="1445370811" sldId="538"/>
        </pc:sldMkLst>
      </pc:sldChg>
      <pc:sldChg chg="add del">
        <pc:chgData name="Pablo Schwarzenberg Riveros" userId="8c8aad3b-0818-4347-9e94-70ceb4e6135e" providerId="ADAL" clId="{DAA5E54D-CC3C-0049-B810-A368F64CD66C}" dt="2024-03-21T14:59:00.720" v="4" actId="2696"/>
        <pc:sldMkLst>
          <pc:docMk/>
          <pc:sldMk cId="4180119860" sldId="539"/>
        </pc:sldMkLst>
      </pc:sldChg>
      <pc:sldChg chg="del">
        <pc:chgData name="Pablo Schwarzenberg Riveros" userId="8c8aad3b-0818-4347-9e94-70ceb4e6135e" providerId="ADAL" clId="{DAA5E54D-CC3C-0049-B810-A368F64CD66C}" dt="2024-03-21T12:05:02.961" v="0" actId="2696"/>
        <pc:sldMkLst>
          <pc:docMk/>
          <pc:sldMk cId="949272128" sldId="882"/>
        </pc:sldMkLst>
      </pc:sldChg>
      <pc:sldChg chg="del">
        <pc:chgData name="Pablo Schwarzenberg Riveros" userId="8c8aad3b-0818-4347-9e94-70ceb4e6135e" providerId="ADAL" clId="{DAA5E54D-CC3C-0049-B810-A368F64CD66C}" dt="2024-03-21T12:05:02.961" v="0" actId="2696"/>
        <pc:sldMkLst>
          <pc:docMk/>
          <pc:sldMk cId="1328450545" sldId="883"/>
        </pc:sldMkLst>
      </pc:sldChg>
      <pc:sldChg chg="del">
        <pc:chgData name="Pablo Schwarzenberg Riveros" userId="8c8aad3b-0818-4347-9e94-70ceb4e6135e" providerId="ADAL" clId="{DAA5E54D-CC3C-0049-B810-A368F64CD66C}" dt="2024-03-21T12:05:02.961" v="0" actId="2696"/>
        <pc:sldMkLst>
          <pc:docMk/>
          <pc:sldMk cId="554082456" sldId="884"/>
        </pc:sldMkLst>
      </pc:sldChg>
      <pc:sldChg chg="del">
        <pc:chgData name="Pablo Schwarzenberg Riveros" userId="8c8aad3b-0818-4347-9e94-70ceb4e6135e" providerId="ADAL" clId="{DAA5E54D-CC3C-0049-B810-A368F64CD66C}" dt="2024-03-21T12:05:02.961" v="0" actId="2696"/>
        <pc:sldMkLst>
          <pc:docMk/>
          <pc:sldMk cId="1622286481" sldId="885"/>
        </pc:sldMkLst>
      </pc:sldChg>
      <pc:sldChg chg="add">
        <pc:chgData name="Pablo Schwarzenberg Riveros" userId="8c8aad3b-0818-4347-9e94-70ceb4e6135e" providerId="ADAL" clId="{DAA5E54D-CC3C-0049-B810-A368F64CD66C}" dt="2024-03-21T12:05:36.084" v="1"/>
        <pc:sldMkLst>
          <pc:docMk/>
          <pc:sldMk cId="3237537739" sldId="886"/>
        </pc:sldMkLst>
      </pc:sldChg>
      <pc:sldChg chg="add">
        <pc:chgData name="Pablo Schwarzenberg Riveros" userId="8c8aad3b-0818-4347-9e94-70ceb4e6135e" providerId="ADAL" clId="{DAA5E54D-CC3C-0049-B810-A368F64CD66C}" dt="2024-03-21T12:05:36.084" v="1"/>
        <pc:sldMkLst>
          <pc:docMk/>
          <pc:sldMk cId="2432887427" sldId="888"/>
        </pc:sldMkLst>
      </pc:sldChg>
      <pc:sldChg chg="add">
        <pc:chgData name="Pablo Schwarzenberg Riveros" userId="8c8aad3b-0818-4347-9e94-70ceb4e6135e" providerId="ADAL" clId="{DAA5E54D-CC3C-0049-B810-A368F64CD66C}" dt="2024-03-21T12:05:36.084" v="1"/>
        <pc:sldMkLst>
          <pc:docMk/>
          <pc:sldMk cId="185177169" sldId="889"/>
        </pc:sldMkLst>
      </pc:sldChg>
      <pc:sldChg chg="add">
        <pc:chgData name="Pablo Schwarzenberg Riveros" userId="8c8aad3b-0818-4347-9e94-70ceb4e6135e" providerId="ADAL" clId="{DAA5E54D-CC3C-0049-B810-A368F64CD66C}" dt="2024-03-21T12:05:36.084" v="1"/>
        <pc:sldMkLst>
          <pc:docMk/>
          <pc:sldMk cId="2713510349" sldId="894"/>
        </pc:sldMkLst>
      </pc:sldChg>
      <pc:sldChg chg="add">
        <pc:chgData name="Pablo Schwarzenberg Riveros" userId="8c8aad3b-0818-4347-9e94-70ceb4e6135e" providerId="ADAL" clId="{DAA5E54D-CC3C-0049-B810-A368F64CD66C}" dt="2024-03-21T12:05:36.084" v="1"/>
        <pc:sldMkLst>
          <pc:docMk/>
          <pc:sldMk cId="2615751430" sldId="895"/>
        </pc:sldMkLst>
      </pc:sldChg>
      <pc:sldChg chg="add">
        <pc:chgData name="Pablo Schwarzenberg Riveros" userId="8c8aad3b-0818-4347-9e94-70ceb4e6135e" providerId="ADAL" clId="{DAA5E54D-CC3C-0049-B810-A368F64CD66C}" dt="2024-03-21T12:05:36.084" v="1"/>
        <pc:sldMkLst>
          <pc:docMk/>
          <pc:sldMk cId="1776240419" sldId="896"/>
        </pc:sldMkLst>
      </pc:sldChg>
      <pc:sldChg chg="add">
        <pc:chgData name="Pablo Schwarzenberg Riveros" userId="8c8aad3b-0818-4347-9e94-70ceb4e6135e" providerId="ADAL" clId="{DAA5E54D-CC3C-0049-B810-A368F64CD66C}" dt="2024-03-21T12:05:36.084" v="1"/>
        <pc:sldMkLst>
          <pc:docMk/>
          <pc:sldMk cId="3501458766" sldId="897"/>
        </pc:sldMkLst>
      </pc:sldChg>
      <pc:sldChg chg="del">
        <pc:chgData name="Pablo Schwarzenberg Riveros" userId="8c8aad3b-0818-4347-9e94-70ceb4e6135e" providerId="ADAL" clId="{DAA5E54D-CC3C-0049-B810-A368F64CD66C}" dt="2024-03-21T12:05:02.961" v="0" actId="2696"/>
        <pc:sldMkLst>
          <pc:docMk/>
          <pc:sldMk cId="1392061242" sldId="900"/>
        </pc:sldMkLst>
      </pc:sldChg>
      <pc:sldChg chg="add">
        <pc:chgData name="Pablo Schwarzenberg Riveros" userId="8c8aad3b-0818-4347-9e94-70ceb4e6135e" providerId="ADAL" clId="{DAA5E54D-CC3C-0049-B810-A368F64CD66C}" dt="2024-03-21T12:05:36.084" v="1"/>
        <pc:sldMkLst>
          <pc:docMk/>
          <pc:sldMk cId="488274019" sldId="901"/>
        </pc:sldMkLst>
      </pc:sldChg>
      <pc:sldChg chg="del">
        <pc:chgData name="Pablo Schwarzenberg Riveros" userId="8c8aad3b-0818-4347-9e94-70ceb4e6135e" providerId="ADAL" clId="{DAA5E54D-CC3C-0049-B810-A368F64CD66C}" dt="2024-03-21T12:05:02.961" v="0" actId="2696"/>
        <pc:sldMkLst>
          <pc:docMk/>
          <pc:sldMk cId="1185625065" sldId="902"/>
        </pc:sldMkLst>
      </pc:sldChg>
      <pc:sldChg chg="add">
        <pc:chgData name="Pablo Schwarzenberg Riveros" userId="8c8aad3b-0818-4347-9e94-70ceb4e6135e" providerId="ADAL" clId="{DAA5E54D-CC3C-0049-B810-A368F64CD66C}" dt="2024-03-21T12:05:36.084" v="1"/>
        <pc:sldMkLst>
          <pc:docMk/>
          <pc:sldMk cId="4180092777" sldId="903"/>
        </pc:sldMkLst>
      </pc:sldChg>
      <pc:sldChg chg="add">
        <pc:chgData name="Pablo Schwarzenberg Riveros" userId="8c8aad3b-0818-4347-9e94-70ceb4e6135e" providerId="ADAL" clId="{DAA5E54D-CC3C-0049-B810-A368F64CD66C}" dt="2024-03-21T12:05:36.084" v="1"/>
        <pc:sldMkLst>
          <pc:docMk/>
          <pc:sldMk cId="958254517" sldId="904"/>
        </pc:sldMkLst>
      </pc:sldChg>
      <pc:sldChg chg="add">
        <pc:chgData name="Pablo Schwarzenberg Riveros" userId="8c8aad3b-0818-4347-9e94-70ceb4e6135e" providerId="ADAL" clId="{DAA5E54D-CC3C-0049-B810-A368F64CD66C}" dt="2024-03-21T12:05:36.084" v="1"/>
        <pc:sldMkLst>
          <pc:docMk/>
          <pc:sldMk cId="60766848" sldId="905"/>
        </pc:sldMkLst>
      </pc:sldChg>
      <pc:sldChg chg="add">
        <pc:chgData name="Pablo Schwarzenberg Riveros" userId="8c8aad3b-0818-4347-9e94-70ceb4e6135e" providerId="ADAL" clId="{DAA5E54D-CC3C-0049-B810-A368F64CD66C}" dt="2024-03-21T12:05:36.084" v="1"/>
        <pc:sldMkLst>
          <pc:docMk/>
          <pc:sldMk cId="2096838734" sldId="906"/>
        </pc:sldMkLst>
      </pc:sldChg>
      <pc:sldChg chg="del">
        <pc:chgData name="Pablo Schwarzenberg Riveros" userId="8c8aad3b-0818-4347-9e94-70ceb4e6135e" providerId="ADAL" clId="{DAA5E54D-CC3C-0049-B810-A368F64CD66C}" dt="2024-03-21T12:05:02.961" v="0" actId="2696"/>
        <pc:sldMkLst>
          <pc:docMk/>
          <pc:sldMk cId="2988767812" sldId="908"/>
        </pc:sldMkLst>
      </pc:sldChg>
      <pc:sldChg chg="del">
        <pc:chgData name="Pablo Schwarzenberg Riveros" userId="8c8aad3b-0818-4347-9e94-70ceb4e6135e" providerId="ADAL" clId="{DAA5E54D-CC3C-0049-B810-A368F64CD66C}" dt="2024-03-21T12:05:02.961" v="0" actId="2696"/>
        <pc:sldMkLst>
          <pc:docMk/>
          <pc:sldMk cId="3728544778" sldId="909"/>
        </pc:sldMkLst>
      </pc:sldChg>
      <pc:sldChg chg="add">
        <pc:chgData name="Pablo Schwarzenberg Riveros" userId="8c8aad3b-0818-4347-9e94-70ceb4e6135e" providerId="ADAL" clId="{DAA5E54D-CC3C-0049-B810-A368F64CD66C}" dt="2024-03-21T12:05:36.084" v="1"/>
        <pc:sldMkLst>
          <pc:docMk/>
          <pc:sldMk cId="85995837" sldId="910"/>
        </pc:sldMkLst>
      </pc:sldChg>
      <pc:sldChg chg="del">
        <pc:chgData name="Pablo Schwarzenberg Riveros" userId="8c8aad3b-0818-4347-9e94-70ceb4e6135e" providerId="ADAL" clId="{DAA5E54D-CC3C-0049-B810-A368F64CD66C}" dt="2024-03-21T12:05:02.961" v="0" actId="2696"/>
        <pc:sldMkLst>
          <pc:docMk/>
          <pc:sldMk cId="4021851571" sldId="912"/>
        </pc:sldMkLst>
      </pc:sldChg>
      <pc:sldChg chg="add">
        <pc:chgData name="Pablo Schwarzenberg Riveros" userId="8c8aad3b-0818-4347-9e94-70ceb4e6135e" providerId="ADAL" clId="{DAA5E54D-CC3C-0049-B810-A368F64CD66C}" dt="2024-03-21T12:05:36.084" v="1"/>
        <pc:sldMkLst>
          <pc:docMk/>
          <pc:sldMk cId="1157599290" sldId="913"/>
        </pc:sldMkLst>
      </pc:sldChg>
      <pc:sldChg chg="add">
        <pc:chgData name="Pablo Schwarzenberg Riveros" userId="8c8aad3b-0818-4347-9e94-70ceb4e6135e" providerId="ADAL" clId="{DAA5E54D-CC3C-0049-B810-A368F64CD66C}" dt="2024-03-21T12:05:36.084" v="1"/>
        <pc:sldMkLst>
          <pc:docMk/>
          <pc:sldMk cId="4033584465" sldId="914"/>
        </pc:sldMkLst>
      </pc:sldChg>
      <pc:sldChg chg="del">
        <pc:chgData name="Pablo Schwarzenberg Riveros" userId="8c8aad3b-0818-4347-9e94-70ceb4e6135e" providerId="ADAL" clId="{DAA5E54D-CC3C-0049-B810-A368F64CD66C}" dt="2024-03-21T12:05:02.961" v="0" actId="2696"/>
        <pc:sldMkLst>
          <pc:docMk/>
          <pc:sldMk cId="4003856396" sldId="915"/>
        </pc:sldMkLst>
      </pc:sldChg>
      <pc:sldChg chg="add">
        <pc:chgData name="Pablo Schwarzenberg Riveros" userId="8c8aad3b-0818-4347-9e94-70ceb4e6135e" providerId="ADAL" clId="{DAA5E54D-CC3C-0049-B810-A368F64CD66C}" dt="2024-03-21T12:05:36.084" v="1"/>
        <pc:sldMkLst>
          <pc:docMk/>
          <pc:sldMk cId="1865553876" sldId="916"/>
        </pc:sldMkLst>
      </pc:sldChg>
      <pc:sldChg chg="del">
        <pc:chgData name="Pablo Schwarzenberg Riveros" userId="8c8aad3b-0818-4347-9e94-70ceb4e6135e" providerId="ADAL" clId="{DAA5E54D-CC3C-0049-B810-A368F64CD66C}" dt="2024-03-21T12:05:02.961" v="0" actId="2696"/>
        <pc:sldMkLst>
          <pc:docMk/>
          <pc:sldMk cId="3868368453" sldId="916"/>
        </pc:sldMkLst>
      </pc:sldChg>
      <pc:sldChg chg="del">
        <pc:chgData name="Pablo Schwarzenberg Riveros" userId="8c8aad3b-0818-4347-9e94-70ceb4e6135e" providerId="ADAL" clId="{DAA5E54D-CC3C-0049-B810-A368F64CD66C}" dt="2024-03-21T12:05:02.961" v="0" actId="2696"/>
        <pc:sldMkLst>
          <pc:docMk/>
          <pc:sldMk cId="2770049341" sldId="917"/>
        </pc:sldMkLst>
      </pc:sldChg>
      <pc:sldChg chg="add del">
        <pc:chgData name="Pablo Schwarzenberg Riveros" userId="8c8aad3b-0818-4347-9e94-70ceb4e6135e" providerId="ADAL" clId="{DAA5E54D-CC3C-0049-B810-A368F64CD66C}" dt="2024-03-21T14:59:00.720" v="4" actId="2696"/>
        <pc:sldMkLst>
          <pc:docMk/>
          <pc:sldMk cId="3201733585" sldId="918"/>
        </pc:sldMkLst>
      </pc:sldChg>
      <pc:sldChg chg="add del">
        <pc:chgData name="Pablo Schwarzenberg Riveros" userId="8c8aad3b-0818-4347-9e94-70ceb4e6135e" providerId="ADAL" clId="{DAA5E54D-CC3C-0049-B810-A368F64CD66C}" dt="2024-03-21T14:59:00.720" v="4" actId="2696"/>
        <pc:sldMkLst>
          <pc:docMk/>
          <pc:sldMk cId="134936298" sldId="919"/>
        </pc:sldMkLst>
      </pc:sldChg>
      <pc:sldChg chg="add del">
        <pc:chgData name="Pablo Schwarzenberg Riveros" userId="8c8aad3b-0818-4347-9e94-70ceb4e6135e" providerId="ADAL" clId="{DAA5E54D-CC3C-0049-B810-A368F64CD66C}" dt="2024-03-21T14:59:00.720" v="4" actId="2696"/>
        <pc:sldMkLst>
          <pc:docMk/>
          <pc:sldMk cId="2858953387" sldId="921"/>
        </pc:sldMkLst>
      </pc:sldChg>
    </pc:docChg>
  </pc:docChgLst>
  <pc:docChgLst>
    <pc:chgData name="PABLO  SCHWARZENBERG RIVEROS" userId="8c8aad3b-0818-4347-9e94-70ceb4e6135e" providerId="ADAL" clId="{0C4DD633-0492-C04E-96E8-52B82005C5BB}"/>
    <pc:docChg chg="delSld modSection">
      <pc:chgData name="PABLO  SCHWARZENBERG RIVEROS" userId="8c8aad3b-0818-4347-9e94-70ceb4e6135e" providerId="ADAL" clId="{0C4DD633-0492-C04E-96E8-52B82005C5BB}" dt="2023-03-27T04:02:45.586" v="17" actId="2696"/>
      <pc:docMkLst>
        <pc:docMk/>
      </pc:docMkLst>
      <pc:sldChg chg="del">
        <pc:chgData name="PABLO  SCHWARZENBERG RIVEROS" userId="8c8aad3b-0818-4347-9e94-70ceb4e6135e" providerId="ADAL" clId="{0C4DD633-0492-C04E-96E8-52B82005C5BB}" dt="2023-03-27T04:02:45.586" v="17" actId="2696"/>
        <pc:sldMkLst>
          <pc:docMk/>
          <pc:sldMk cId="3237537739" sldId="886"/>
        </pc:sldMkLst>
      </pc:sldChg>
      <pc:sldChg chg="del">
        <pc:chgData name="PABLO  SCHWARZENBERG RIVEROS" userId="8c8aad3b-0818-4347-9e94-70ceb4e6135e" providerId="ADAL" clId="{0C4DD633-0492-C04E-96E8-52B82005C5BB}" dt="2023-03-27T04:02:45.478" v="10" actId="2696"/>
        <pc:sldMkLst>
          <pc:docMk/>
          <pc:sldMk cId="1204342230" sldId="888"/>
        </pc:sldMkLst>
      </pc:sldChg>
      <pc:sldChg chg="del">
        <pc:chgData name="PABLO  SCHWARZENBERG RIVEROS" userId="8c8aad3b-0818-4347-9e94-70ceb4e6135e" providerId="ADAL" clId="{0C4DD633-0492-C04E-96E8-52B82005C5BB}" dt="2023-03-27T04:02:45.475" v="7" actId="2696"/>
        <pc:sldMkLst>
          <pc:docMk/>
          <pc:sldMk cId="92932547" sldId="889"/>
        </pc:sldMkLst>
      </pc:sldChg>
      <pc:sldChg chg="del">
        <pc:chgData name="PABLO  SCHWARZENBERG RIVEROS" userId="8c8aad3b-0818-4347-9e94-70ceb4e6135e" providerId="ADAL" clId="{0C4DD633-0492-C04E-96E8-52B82005C5BB}" dt="2023-03-27T04:02:45.582" v="16" actId="2696"/>
        <pc:sldMkLst>
          <pc:docMk/>
          <pc:sldMk cId="2295668237" sldId="890"/>
        </pc:sldMkLst>
      </pc:sldChg>
      <pc:sldChg chg="del">
        <pc:chgData name="PABLO  SCHWARZENBERG RIVEROS" userId="8c8aad3b-0818-4347-9e94-70ceb4e6135e" providerId="ADAL" clId="{0C4DD633-0492-C04E-96E8-52B82005C5BB}" dt="2023-03-27T04:02:45.464" v="4" actId="2696"/>
        <pc:sldMkLst>
          <pc:docMk/>
          <pc:sldMk cId="2954489557" sldId="891"/>
        </pc:sldMkLst>
      </pc:sldChg>
      <pc:sldChg chg="del">
        <pc:chgData name="PABLO  SCHWARZENBERG RIVEROS" userId="8c8aad3b-0818-4347-9e94-70ceb4e6135e" providerId="ADAL" clId="{0C4DD633-0492-C04E-96E8-52B82005C5BB}" dt="2023-03-27T04:02:45.463" v="3" actId="2696"/>
        <pc:sldMkLst>
          <pc:docMk/>
          <pc:sldMk cId="989754251" sldId="892"/>
        </pc:sldMkLst>
      </pc:sldChg>
      <pc:sldChg chg="del">
        <pc:chgData name="PABLO  SCHWARZENBERG RIVEROS" userId="8c8aad3b-0818-4347-9e94-70ceb4e6135e" providerId="ADAL" clId="{0C4DD633-0492-C04E-96E8-52B82005C5BB}" dt="2023-03-27T04:02:45.433" v="0" actId="2696"/>
        <pc:sldMkLst>
          <pc:docMk/>
          <pc:sldMk cId="464651777" sldId="893"/>
        </pc:sldMkLst>
      </pc:sldChg>
      <pc:sldChg chg="del">
        <pc:chgData name="PABLO  SCHWARZENBERG RIVEROS" userId="8c8aad3b-0818-4347-9e94-70ceb4e6135e" providerId="ADAL" clId="{0C4DD633-0492-C04E-96E8-52B82005C5BB}" dt="2023-03-27T04:02:45.474" v="6" actId="2696"/>
        <pc:sldMkLst>
          <pc:docMk/>
          <pc:sldMk cId="977570101" sldId="894"/>
        </pc:sldMkLst>
      </pc:sldChg>
      <pc:sldChg chg="del">
        <pc:chgData name="PABLO  SCHWARZENBERG RIVEROS" userId="8c8aad3b-0818-4347-9e94-70ceb4e6135e" providerId="ADAL" clId="{0C4DD633-0492-C04E-96E8-52B82005C5BB}" dt="2023-03-27T04:02:45.479" v="11" actId="2696"/>
        <pc:sldMkLst>
          <pc:docMk/>
          <pc:sldMk cId="2615751430" sldId="895"/>
        </pc:sldMkLst>
      </pc:sldChg>
      <pc:sldChg chg="del">
        <pc:chgData name="PABLO  SCHWARZENBERG RIVEROS" userId="8c8aad3b-0818-4347-9e94-70ceb4e6135e" providerId="ADAL" clId="{0C4DD633-0492-C04E-96E8-52B82005C5BB}" dt="2023-03-27T04:02:45.482" v="13" actId="2696"/>
        <pc:sldMkLst>
          <pc:docMk/>
          <pc:sldMk cId="1776240419" sldId="896"/>
        </pc:sldMkLst>
      </pc:sldChg>
      <pc:sldChg chg="del">
        <pc:chgData name="PABLO  SCHWARZENBERG RIVEROS" userId="8c8aad3b-0818-4347-9e94-70ceb4e6135e" providerId="ADAL" clId="{0C4DD633-0492-C04E-96E8-52B82005C5BB}" dt="2023-03-27T04:02:45.465" v="5" actId="2696"/>
        <pc:sldMkLst>
          <pc:docMk/>
          <pc:sldMk cId="3501458766" sldId="897"/>
        </pc:sldMkLst>
      </pc:sldChg>
      <pc:sldChg chg="del">
        <pc:chgData name="PABLO  SCHWARZENBERG RIVEROS" userId="8c8aad3b-0818-4347-9e94-70ceb4e6135e" providerId="ADAL" clId="{0C4DD633-0492-C04E-96E8-52B82005C5BB}" dt="2023-03-27T04:02:45.434" v="1" actId="2696"/>
        <pc:sldMkLst>
          <pc:docMk/>
          <pc:sldMk cId="387651460" sldId="898"/>
        </pc:sldMkLst>
      </pc:sldChg>
      <pc:sldChg chg="del">
        <pc:chgData name="PABLO  SCHWARZENBERG RIVEROS" userId="8c8aad3b-0818-4347-9e94-70ceb4e6135e" providerId="ADAL" clId="{0C4DD633-0492-C04E-96E8-52B82005C5BB}" dt="2023-03-27T04:02:45.484" v="15" actId="2696"/>
        <pc:sldMkLst>
          <pc:docMk/>
          <pc:sldMk cId="3628179434" sldId="899"/>
        </pc:sldMkLst>
      </pc:sldChg>
      <pc:sldChg chg="del">
        <pc:chgData name="PABLO  SCHWARZENBERG RIVEROS" userId="8c8aad3b-0818-4347-9e94-70ceb4e6135e" providerId="ADAL" clId="{0C4DD633-0492-C04E-96E8-52B82005C5BB}" dt="2023-03-27T04:02:45.476" v="8" actId="2696"/>
        <pc:sldMkLst>
          <pc:docMk/>
          <pc:sldMk cId="1415942744" sldId="901"/>
        </pc:sldMkLst>
      </pc:sldChg>
      <pc:sldChg chg="del">
        <pc:chgData name="PABLO  SCHWARZENBERG RIVEROS" userId="8c8aad3b-0818-4347-9e94-70ceb4e6135e" providerId="ADAL" clId="{0C4DD633-0492-C04E-96E8-52B82005C5BB}" dt="2023-03-27T04:02:45.483" v="14" actId="2696"/>
        <pc:sldMkLst>
          <pc:docMk/>
          <pc:sldMk cId="4096242194" sldId="903"/>
        </pc:sldMkLst>
      </pc:sldChg>
      <pc:sldChg chg="del">
        <pc:chgData name="PABLO  SCHWARZENBERG RIVEROS" userId="8c8aad3b-0818-4347-9e94-70ceb4e6135e" providerId="ADAL" clId="{0C4DD633-0492-C04E-96E8-52B82005C5BB}" dt="2023-03-27T04:02:45.436" v="2" actId="2696"/>
        <pc:sldMkLst>
          <pc:docMk/>
          <pc:sldMk cId="2635595560" sldId="904"/>
        </pc:sldMkLst>
      </pc:sldChg>
      <pc:sldChg chg="del">
        <pc:chgData name="PABLO  SCHWARZENBERG RIVEROS" userId="8c8aad3b-0818-4347-9e94-70ceb4e6135e" providerId="ADAL" clId="{0C4DD633-0492-C04E-96E8-52B82005C5BB}" dt="2023-03-27T04:02:45.480" v="12" actId="2696"/>
        <pc:sldMkLst>
          <pc:docMk/>
          <pc:sldMk cId="764555327" sldId="905"/>
        </pc:sldMkLst>
      </pc:sldChg>
      <pc:sldChg chg="del">
        <pc:chgData name="PABLO  SCHWARZENBERG RIVEROS" userId="8c8aad3b-0818-4347-9e94-70ceb4e6135e" providerId="ADAL" clId="{0C4DD633-0492-C04E-96E8-52B82005C5BB}" dt="2023-03-27T04:02:45.477" v="9" actId="2696"/>
        <pc:sldMkLst>
          <pc:docMk/>
          <pc:sldMk cId="3801489681" sldId="906"/>
        </pc:sldMkLst>
      </pc:sldChg>
    </pc:docChg>
  </pc:docChgLst>
  <pc:docChgLst>
    <pc:chgData name="PABLO  SCHWARZENBERG RIVEROS" userId="8c8aad3b-0818-4347-9e94-70ceb4e6135e" providerId="ADAL" clId="{86D6349A-C407-BD42-914E-598A7B19D40F}"/>
    <pc:docChg chg="modSld">
      <pc:chgData name="PABLO  SCHWARZENBERG RIVEROS" userId="8c8aad3b-0818-4347-9e94-70ceb4e6135e" providerId="ADAL" clId="{86D6349A-C407-BD42-914E-598A7B19D40F}" dt="2023-03-28T19:32:15.733" v="84" actId="20577"/>
      <pc:docMkLst>
        <pc:docMk/>
      </pc:docMkLst>
      <pc:sldChg chg="addSp modSp mod modAnim">
        <pc:chgData name="PABLO  SCHWARZENBERG RIVEROS" userId="8c8aad3b-0818-4347-9e94-70ceb4e6135e" providerId="ADAL" clId="{86D6349A-C407-BD42-914E-598A7B19D40F}" dt="2023-03-28T19:32:15.733" v="84" actId="20577"/>
        <pc:sldMkLst>
          <pc:docMk/>
          <pc:sldMk cId="4180119860" sldId="539"/>
        </pc:sldMkLst>
        <pc:spChg chg="add mod">
          <ac:chgData name="PABLO  SCHWARZENBERG RIVEROS" userId="8c8aad3b-0818-4347-9e94-70ceb4e6135e" providerId="ADAL" clId="{86D6349A-C407-BD42-914E-598A7B19D40F}" dt="2023-03-28T00:51:25.788" v="41" actId="1076"/>
          <ac:spMkLst>
            <pc:docMk/>
            <pc:sldMk cId="4180119860" sldId="539"/>
            <ac:spMk id="3" creationId="{63A6CA5F-BCB6-312A-06DF-68779CDC5BD5}"/>
          </ac:spMkLst>
        </pc:spChg>
        <pc:spChg chg="mod">
          <ac:chgData name="PABLO  SCHWARZENBERG RIVEROS" userId="8c8aad3b-0818-4347-9e94-70ceb4e6135e" providerId="ADAL" clId="{86D6349A-C407-BD42-914E-598A7B19D40F}" dt="2023-03-28T00:51:17.545" v="39" actId="1076"/>
          <ac:spMkLst>
            <pc:docMk/>
            <pc:sldMk cId="4180119860" sldId="539"/>
            <ac:spMk id="5" creationId="{2B55390A-D092-71AC-32C1-CA417E6C381C}"/>
          </ac:spMkLst>
        </pc:spChg>
        <pc:spChg chg="mod">
          <ac:chgData name="PABLO  SCHWARZENBERG RIVEROS" userId="8c8aad3b-0818-4347-9e94-70ceb4e6135e" providerId="ADAL" clId="{86D6349A-C407-BD42-914E-598A7B19D40F}" dt="2023-03-28T19:32:08.836" v="70" actId="20577"/>
          <ac:spMkLst>
            <pc:docMk/>
            <pc:sldMk cId="4180119860" sldId="539"/>
            <ac:spMk id="7" creationId="{36B52C25-96BF-A79F-41E6-058DD1DF0485}"/>
          </ac:spMkLst>
        </pc:spChg>
        <pc:spChg chg="mod">
          <ac:chgData name="PABLO  SCHWARZENBERG RIVEROS" userId="8c8aad3b-0818-4347-9e94-70ceb4e6135e" providerId="ADAL" clId="{86D6349A-C407-BD42-914E-598A7B19D40F}" dt="2023-03-28T19:32:15.733" v="84" actId="20577"/>
          <ac:spMkLst>
            <pc:docMk/>
            <pc:sldMk cId="4180119860" sldId="539"/>
            <ac:spMk id="8" creationId="{A4971D23-AC96-8D64-394C-9E1AA35D118F}"/>
          </ac:spMkLst>
        </pc:spChg>
      </pc:sldChg>
    </pc:docChg>
  </pc:docChgLst>
  <pc:docChgLst>
    <pc:chgData name="Pablo Schwarzenberg Riveros" userId="8c8aad3b-0818-4347-9e94-70ceb4e6135e" providerId="ADAL" clId="{A31A8BC1-AC66-B747-A2AD-F115DC6572B2}"/>
    <pc:docChg chg="addSld delSld modSld modSection">
      <pc:chgData name="Pablo Schwarzenberg Riveros" userId="8c8aad3b-0818-4347-9e94-70ceb4e6135e" providerId="ADAL" clId="{A31A8BC1-AC66-B747-A2AD-F115DC6572B2}" dt="2024-03-17T23:45:13.082" v="27" actId="20577"/>
      <pc:docMkLst>
        <pc:docMk/>
      </pc:docMkLst>
      <pc:sldChg chg="del">
        <pc:chgData name="Pablo Schwarzenberg Riveros" userId="8c8aad3b-0818-4347-9e94-70ceb4e6135e" providerId="ADAL" clId="{A31A8BC1-AC66-B747-A2AD-F115DC6572B2}" dt="2024-03-17T23:02:01.268" v="1" actId="2696"/>
        <pc:sldMkLst>
          <pc:docMk/>
          <pc:sldMk cId="3249350268" sldId="489"/>
        </pc:sldMkLst>
      </pc:sldChg>
      <pc:sldChg chg="add del">
        <pc:chgData name="Pablo Schwarzenberg Riveros" userId="8c8aad3b-0818-4347-9e94-70ceb4e6135e" providerId="ADAL" clId="{A31A8BC1-AC66-B747-A2AD-F115DC6572B2}" dt="2024-03-17T23:02:21.575" v="2"/>
        <pc:sldMkLst>
          <pc:docMk/>
          <pc:sldMk cId="2426051405" sldId="496"/>
        </pc:sldMkLst>
      </pc:sldChg>
      <pc:sldChg chg="del">
        <pc:chgData name="Pablo Schwarzenberg Riveros" userId="8c8aad3b-0818-4347-9e94-70ceb4e6135e" providerId="ADAL" clId="{A31A8BC1-AC66-B747-A2AD-F115DC6572B2}" dt="2024-03-17T22:59:53.272" v="0" actId="2696"/>
        <pc:sldMkLst>
          <pc:docMk/>
          <pc:sldMk cId="134936298" sldId="497"/>
        </pc:sldMkLst>
      </pc:sldChg>
      <pc:sldChg chg="del">
        <pc:chgData name="Pablo Schwarzenberg Riveros" userId="8c8aad3b-0818-4347-9e94-70ceb4e6135e" providerId="ADAL" clId="{A31A8BC1-AC66-B747-A2AD-F115DC6572B2}" dt="2024-03-17T22:59:53.272" v="0" actId="2696"/>
        <pc:sldMkLst>
          <pc:docMk/>
          <pc:sldMk cId="3201733585" sldId="498"/>
        </pc:sldMkLst>
      </pc:sldChg>
      <pc:sldChg chg="del">
        <pc:chgData name="Pablo Schwarzenberg Riveros" userId="8c8aad3b-0818-4347-9e94-70ceb4e6135e" providerId="ADAL" clId="{A31A8BC1-AC66-B747-A2AD-F115DC6572B2}" dt="2024-03-17T22:59:53.272" v="0" actId="2696"/>
        <pc:sldMkLst>
          <pc:docMk/>
          <pc:sldMk cId="2951754464" sldId="499"/>
        </pc:sldMkLst>
      </pc:sldChg>
      <pc:sldChg chg="add del">
        <pc:chgData name="Pablo Schwarzenberg Riveros" userId="8c8aad3b-0818-4347-9e94-70ceb4e6135e" providerId="ADAL" clId="{A31A8BC1-AC66-B747-A2AD-F115DC6572B2}" dt="2024-03-17T23:02:21.575" v="2"/>
        <pc:sldMkLst>
          <pc:docMk/>
          <pc:sldMk cId="1517506854" sldId="500"/>
        </pc:sldMkLst>
      </pc:sldChg>
      <pc:sldChg chg="add del">
        <pc:chgData name="Pablo Schwarzenberg Riveros" userId="8c8aad3b-0818-4347-9e94-70ceb4e6135e" providerId="ADAL" clId="{A31A8BC1-AC66-B747-A2AD-F115DC6572B2}" dt="2024-03-17T23:02:21.575" v="2"/>
        <pc:sldMkLst>
          <pc:docMk/>
          <pc:sldMk cId="367681471" sldId="512"/>
        </pc:sldMkLst>
      </pc:sldChg>
      <pc:sldChg chg="add del">
        <pc:chgData name="Pablo Schwarzenberg Riveros" userId="8c8aad3b-0818-4347-9e94-70ceb4e6135e" providerId="ADAL" clId="{A31A8BC1-AC66-B747-A2AD-F115DC6572B2}" dt="2024-03-17T23:02:21.575" v="2"/>
        <pc:sldMkLst>
          <pc:docMk/>
          <pc:sldMk cId="1445370811" sldId="538"/>
        </pc:sldMkLst>
      </pc:sldChg>
      <pc:sldChg chg="add del">
        <pc:chgData name="Pablo Schwarzenberg Riveros" userId="8c8aad3b-0818-4347-9e94-70ceb4e6135e" providerId="ADAL" clId="{A31A8BC1-AC66-B747-A2AD-F115DC6572B2}" dt="2024-03-17T23:02:21.575" v="2"/>
        <pc:sldMkLst>
          <pc:docMk/>
          <pc:sldMk cId="4180119860" sldId="539"/>
        </pc:sldMkLst>
      </pc:sldChg>
      <pc:sldChg chg="add">
        <pc:chgData name="Pablo Schwarzenberg Riveros" userId="8c8aad3b-0818-4347-9e94-70ceb4e6135e" providerId="ADAL" clId="{A31A8BC1-AC66-B747-A2AD-F115DC6572B2}" dt="2024-03-17T23:44:10.734" v="4"/>
        <pc:sldMkLst>
          <pc:docMk/>
          <pc:sldMk cId="949272128" sldId="882"/>
        </pc:sldMkLst>
      </pc:sldChg>
      <pc:sldChg chg="add">
        <pc:chgData name="Pablo Schwarzenberg Riveros" userId="8c8aad3b-0818-4347-9e94-70ceb4e6135e" providerId="ADAL" clId="{A31A8BC1-AC66-B747-A2AD-F115DC6572B2}" dt="2024-03-17T23:44:10.734" v="4"/>
        <pc:sldMkLst>
          <pc:docMk/>
          <pc:sldMk cId="1328450545" sldId="883"/>
        </pc:sldMkLst>
      </pc:sldChg>
      <pc:sldChg chg="add">
        <pc:chgData name="Pablo Schwarzenberg Riveros" userId="8c8aad3b-0818-4347-9e94-70ceb4e6135e" providerId="ADAL" clId="{A31A8BC1-AC66-B747-A2AD-F115DC6572B2}" dt="2024-03-17T23:44:10.734" v="4"/>
        <pc:sldMkLst>
          <pc:docMk/>
          <pc:sldMk cId="554082456" sldId="884"/>
        </pc:sldMkLst>
      </pc:sldChg>
      <pc:sldChg chg="add">
        <pc:chgData name="Pablo Schwarzenberg Riveros" userId="8c8aad3b-0818-4347-9e94-70ceb4e6135e" providerId="ADAL" clId="{A31A8BC1-AC66-B747-A2AD-F115DC6572B2}" dt="2024-03-17T23:44:10.734" v="4"/>
        <pc:sldMkLst>
          <pc:docMk/>
          <pc:sldMk cId="1622286481" sldId="885"/>
        </pc:sldMkLst>
      </pc:sldChg>
      <pc:sldChg chg="add">
        <pc:chgData name="Pablo Schwarzenberg Riveros" userId="8c8aad3b-0818-4347-9e94-70ceb4e6135e" providerId="ADAL" clId="{A31A8BC1-AC66-B747-A2AD-F115DC6572B2}" dt="2024-03-17T23:44:10.734" v="4"/>
        <pc:sldMkLst>
          <pc:docMk/>
          <pc:sldMk cId="1392061242" sldId="900"/>
        </pc:sldMkLst>
      </pc:sldChg>
      <pc:sldChg chg="modSp add mod">
        <pc:chgData name="Pablo Schwarzenberg Riveros" userId="8c8aad3b-0818-4347-9e94-70ceb4e6135e" providerId="ADAL" clId="{A31A8BC1-AC66-B747-A2AD-F115DC6572B2}" dt="2024-03-17T23:45:13.082" v="27" actId="20577"/>
        <pc:sldMkLst>
          <pc:docMk/>
          <pc:sldMk cId="1185625065" sldId="902"/>
        </pc:sldMkLst>
        <pc:spChg chg="mod">
          <ac:chgData name="Pablo Schwarzenberg Riveros" userId="8c8aad3b-0818-4347-9e94-70ceb4e6135e" providerId="ADAL" clId="{A31A8BC1-AC66-B747-A2AD-F115DC6572B2}" dt="2024-03-17T23:45:13.082" v="27" actId="20577"/>
          <ac:spMkLst>
            <pc:docMk/>
            <pc:sldMk cId="1185625065" sldId="902"/>
            <ac:spMk id="2" creationId="{BD95070B-D530-5D02-5E53-3C02B5053F7E}"/>
          </ac:spMkLst>
        </pc:spChg>
      </pc:sldChg>
      <pc:sldChg chg="add">
        <pc:chgData name="Pablo Schwarzenberg Riveros" userId="8c8aad3b-0818-4347-9e94-70ceb4e6135e" providerId="ADAL" clId="{A31A8BC1-AC66-B747-A2AD-F115DC6572B2}" dt="2024-03-17T23:45:01.550" v="5"/>
        <pc:sldMkLst>
          <pc:docMk/>
          <pc:sldMk cId="2988767812" sldId="908"/>
        </pc:sldMkLst>
      </pc:sldChg>
      <pc:sldChg chg="add">
        <pc:chgData name="Pablo Schwarzenberg Riveros" userId="8c8aad3b-0818-4347-9e94-70ceb4e6135e" providerId="ADAL" clId="{A31A8BC1-AC66-B747-A2AD-F115DC6572B2}" dt="2024-03-17T23:45:01.550" v="5"/>
        <pc:sldMkLst>
          <pc:docMk/>
          <pc:sldMk cId="3728544778" sldId="909"/>
        </pc:sldMkLst>
      </pc:sldChg>
      <pc:sldChg chg="add">
        <pc:chgData name="Pablo Schwarzenberg Riveros" userId="8c8aad3b-0818-4347-9e94-70ceb4e6135e" providerId="ADAL" clId="{A31A8BC1-AC66-B747-A2AD-F115DC6572B2}" dt="2024-03-17T23:45:01.550" v="5"/>
        <pc:sldMkLst>
          <pc:docMk/>
          <pc:sldMk cId="4021851571" sldId="912"/>
        </pc:sldMkLst>
      </pc:sldChg>
      <pc:sldChg chg="add">
        <pc:chgData name="Pablo Schwarzenberg Riveros" userId="8c8aad3b-0818-4347-9e94-70ceb4e6135e" providerId="ADAL" clId="{A31A8BC1-AC66-B747-A2AD-F115DC6572B2}" dt="2024-03-17T23:44:10.734" v="4"/>
        <pc:sldMkLst>
          <pc:docMk/>
          <pc:sldMk cId="4003856396" sldId="915"/>
        </pc:sldMkLst>
      </pc:sldChg>
      <pc:sldChg chg="add">
        <pc:chgData name="Pablo Schwarzenberg Riveros" userId="8c8aad3b-0818-4347-9e94-70ceb4e6135e" providerId="ADAL" clId="{A31A8BC1-AC66-B747-A2AD-F115DC6572B2}" dt="2024-03-17T23:44:10.734" v="4"/>
        <pc:sldMkLst>
          <pc:docMk/>
          <pc:sldMk cId="3868368453" sldId="916"/>
        </pc:sldMkLst>
      </pc:sldChg>
      <pc:sldChg chg="add">
        <pc:chgData name="Pablo Schwarzenberg Riveros" userId="8c8aad3b-0818-4347-9e94-70ceb4e6135e" providerId="ADAL" clId="{A31A8BC1-AC66-B747-A2AD-F115DC6572B2}" dt="2024-03-17T23:44:10.734" v="4"/>
        <pc:sldMkLst>
          <pc:docMk/>
          <pc:sldMk cId="2770049341" sldId="917"/>
        </pc:sldMkLst>
      </pc:sldChg>
      <pc:sldChg chg="add">
        <pc:chgData name="Pablo Schwarzenberg Riveros" userId="8c8aad3b-0818-4347-9e94-70ceb4e6135e" providerId="ADAL" clId="{A31A8BC1-AC66-B747-A2AD-F115DC6572B2}" dt="2024-03-17T23:02:21.575" v="2"/>
        <pc:sldMkLst>
          <pc:docMk/>
          <pc:sldMk cId="3201733585" sldId="918"/>
        </pc:sldMkLst>
      </pc:sldChg>
      <pc:sldChg chg="add">
        <pc:chgData name="Pablo Schwarzenberg Riveros" userId="8c8aad3b-0818-4347-9e94-70ceb4e6135e" providerId="ADAL" clId="{A31A8BC1-AC66-B747-A2AD-F115DC6572B2}" dt="2024-03-17T23:02:21.575" v="2"/>
        <pc:sldMkLst>
          <pc:docMk/>
          <pc:sldMk cId="134936298" sldId="919"/>
        </pc:sldMkLst>
      </pc:sldChg>
      <pc:sldChg chg="add del">
        <pc:chgData name="Pablo Schwarzenberg Riveros" userId="8c8aad3b-0818-4347-9e94-70ceb4e6135e" providerId="ADAL" clId="{A31A8BC1-AC66-B747-A2AD-F115DC6572B2}" dt="2024-03-17T23:02:52.013" v="3" actId="2696"/>
        <pc:sldMkLst>
          <pc:docMk/>
          <pc:sldMk cId="2951754464" sldId="920"/>
        </pc:sldMkLst>
      </pc:sldChg>
      <pc:sldChg chg="add">
        <pc:chgData name="Pablo Schwarzenberg Riveros" userId="8c8aad3b-0818-4347-9e94-70ceb4e6135e" providerId="ADAL" clId="{A31A8BC1-AC66-B747-A2AD-F115DC6572B2}" dt="2024-03-17T23:02:21.575" v="2"/>
        <pc:sldMkLst>
          <pc:docMk/>
          <pc:sldMk cId="2858953387" sldId="9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3/27/24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lgn="r" defTabSz="914400">
              <a:buNone/>
            </a:pPr>
            <a:fld id="{DF61EA0F-A667-4B49-8422-0062BC55E249}" type="slidenum">
              <a:rPr lang="en-US" sz="1200" b="0" i="0">
                <a:latin typeface="Calibri"/>
                <a:ea typeface="+mn-ea"/>
                <a:cs typeface="+mn-cs"/>
              </a:rPr>
              <a:t>1</a:t>
            </a:fld>
            <a:endParaRPr lang="en-US" sz="1200" b="0" i="0" dirty="0">
              <a:latin typeface="Calibri"/>
              <a:ea typeface="+mn-ea"/>
              <a:cs typeface="+mn-cs"/>
            </a:endParaRPr>
          </a:p>
        </p:txBody>
      </p:sp>
    </p:spTree>
    <p:extLst>
      <p:ext uri="{BB962C8B-B14F-4D97-AF65-F5344CB8AC3E}">
        <p14:creationId xmlns:p14="http://schemas.microsoft.com/office/powerpoint/2010/main" val="2328571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Ahora analizaremos un lagplot. El lagplot también permite ver si hay estructura en la serie de tiempo. Un patrón circular sugiere un serie ciclíca (el modelo no es lineal). La línea sugiere una autocorrelación fuerte. En el tercer gráfico no se aprecia un patrón, tal como corresponde a la serie, ya que fue generada aleatoriamente.</a:t>
            </a:r>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817714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Las series de tiempo estacionarias son más fáciles de predecir porque sus propiedades estadísticas (media, varianza) no varian con el tiempo. Cuando la serie no es estacionaria estas propiedades cambian, y podemos observar tendencias o estacionalidad. Podemos determinar si una serie es estacionaria observando su gráfico, pero también lo podemos verificar con un test estadístico. </a:t>
            </a:r>
            <a:r>
              <a:rPr lang="en-US" dirty="0"/>
              <a:t>E</a:t>
            </a:r>
            <a:r>
              <a:rPr lang="en-CL" dirty="0"/>
              <a:t>l más usado es el test aumentado de Dickey-Fuller (ADF), cuando es significativo (p&lt;0.05) podemos concluir que la serie es estacionaria o trend estacionaria. De lo contrario, si el test no es significativo (p&gt;0.05) la serie no es estacionaria. Podemos ver que la serie sinusoidal es estacionaria, mientras que las demás no lo son. </a:t>
            </a:r>
          </a:p>
        </p:txBody>
      </p:sp>
      <p:sp>
        <p:nvSpPr>
          <p:cNvPr id="4" name="Slide Number Placeholder 3"/>
          <p:cNvSpPr>
            <a:spLocks noGrp="1"/>
          </p:cNvSpPr>
          <p:nvPr>
            <p:ph type="sldNum" sz="quarter" idx="5"/>
          </p:nvPr>
        </p:nvSpPr>
        <p:spPr/>
        <p:txBody>
          <a:bodyPr/>
          <a:lstStyle/>
          <a:p>
            <a:fld id="{DF61EA0F-A667-4B49-8422-0062BC55E249}" type="slidenum">
              <a:rPr lang="en-US" smtClean="0"/>
              <a:t>18</a:t>
            </a:fld>
            <a:endParaRPr lang="en-US"/>
          </a:p>
        </p:txBody>
      </p:sp>
    </p:spTree>
    <p:extLst>
      <p:ext uri="{BB962C8B-B14F-4D97-AF65-F5344CB8AC3E}">
        <p14:creationId xmlns:p14="http://schemas.microsoft.com/office/powerpoint/2010/main" val="2760301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Otra alternativa es el test KPSS (</a:t>
            </a:r>
            <a:r>
              <a:rPr lang="en-US" b="0" i="0" u="none" strike="noStrike" dirty="0">
                <a:effectLst/>
                <a:latin typeface="Roboto" panose="020F0502020204030204" pitchFamily="34" charset="0"/>
              </a:rPr>
              <a:t>Kwiatkowski-Phillips-Schmidt-Shin). Si no es </a:t>
            </a:r>
            <a:r>
              <a:rPr lang="en-US" b="0" i="0" u="none" strike="noStrike" dirty="0" err="1">
                <a:effectLst/>
                <a:latin typeface="Roboto" panose="020F0502020204030204" pitchFamily="34" charset="0"/>
              </a:rPr>
              <a:t>significativo</a:t>
            </a:r>
            <a:r>
              <a:rPr lang="en-US" b="0" i="0" u="none" strike="noStrike" dirty="0">
                <a:effectLst/>
                <a:latin typeface="Roboto" panose="020F0502020204030204" pitchFamily="34" charset="0"/>
              </a:rPr>
              <a:t> la </a:t>
            </a:r>
            <a:r>
              <a:rPr lang="en-US" b="0" i="0" u="none" strike="noStrike" dirty="0" err="1">
                <a:effectLst/>
                <a:latin typeface="Roboto" panose="020F0502020204030204" pitchFamily="34" charset="0"/>
              </a:rPr>
              <a:t>serie</a:t>
            </a:r>
            <a:r>
              <a:rPr lang="en-US" b="0" i="0" u="none" strike="noStrike" dirty="0">
                <a:effectLst/>
                <a:latin typeface="Roboto" panose="020F0502020204030204" pitchFamily="34" charset="0"/>
              </a:rPr>
              <a:t> no es estacionaria con </a:t>
            </a:r>
            <a:r>
              <a:rPr lang="en-US" b="0" i="0" u="none" strike="noStrike" dirty="0" err="1">
                <a:effectLst/>
                <a:latin typeface="Roboto" panose="020F0502020204030204" pitchFamily="34" charset="0"/>
              </a:rPr>
              <a:t>una</a:t>
            </a:r>
            <a:r>
              <a:rPr lang="en-US" b="0" i="0" u="none" strike="noStrike" dirty="0">
                <a:effectLst/>
                <a:latin typeface="Roboto" panose="020F0502020204030204" pitchFamily="34" charset="0"/>
              </a:rPr>
              <a:t> </a:t>
            </a:r>
            <a:r>
              <a:rPr lang="en-US" b="0" i="0" u="none" strike="noStrike" dirty="0" err="1">
                <a:effectLst/>
                <a:latin typeface="Roboto" panose="020F0502020204030204" pitchFamily="34" charset="0"/>
              </a:rPr>
              <a:t>tendencia</a:t>
            </a:r>
            <a:r>
              <a:rPr lang="en-US" b="0" i="0" u="none" strike="noStrike" dirty="0">
                <a:effectLst/>
                <a:latin typeface="Roboto" panose="020F0502020204030204" pitchFamily="34" charset="0"/>
              </a:rPr>
              <a:t>, </a:t>
            </a:r>
            <a:r>
              <a:rPr lang="en-US" b="0" i="0" u="none" strike="noStrike" dirty="0" err="1">
                <a:effectLst/>
                <a:latin typeface="Roboto" panose="020F0502020204030204" pitchFamily="34" charset="0"/>
              </a:rPr>
              <a:t>pero</a:t>
            </a:r>
            <a:r>
              <a:rPr lang="en-US" b="0" i="0" u="none" strike="noStrike" dirty="0">
                <a:effectLst/>
                <a:latin typeface="Roboto" panose="020F0502020204030204" pitchFamily="34" charset="0"/>
              </a:rPr>
              <a:t> </a:t>
            </a:r>
            <a:r>
              <a:rPr lang="en-US" b="0" i="0" u="none" strike="noStrike" dirty="0" err="1">
                <a:effectLst/>
                <a:latin typeface="Roboto" panose="020F0502020204030204" pitchFamily="34" charset="0"/>
              </a:rPr>
              <a:t>si</a:t>
            </a:r>
            <a:r>
              <a:rPr lang="en-US" b="0" i="0" u="none" strike="noStrike" dirty="0">
                <a:effectLst/>
                <a:latin typeface="Roboto" panose="020F0502020204030204" pitchFamily="34" charset="0"/>
              </a:rPr>
              <a:t> lo es, la </a:t>
            </a:r>
            <a:r>
              <a:rPr lang="en-US" b="0" i="0" u="none" strike="noStrike" dirty="0" err="1">
                <a:effectLst/>
                <a:latin typeface="Roboto" panose="020F0502020204030204" pitchFamily="34" charset="0"/>
              </a:rPr>
              <a:t>serie</a:t>
            </a:r>
            <a:r>
              <a:rPr lang="en-US" b="0" i="0" u="none" strike="noStrike" dirty="0">
                <a:effectLst/>
                <a:latin typeface="Roboto" panose="020F0502020204030204" pitchFamily="34" charset="0"/>
              </a:rPr>
              <a:t> es estacionaria con </a:t>
            </a:r>
            <a:r>
              <a:rPr lang="en-US" b="0" i="0" u="none" strike="noStrike" dirty="0" err="1">
                <a:effectLst/>
                <a:latin typeface="Roboto" panose="020F0502020204030204" pitchFamily="34" charset="0"/>
              </a:rPr>
              <a:t>una</a:t>
            </a:r>
            <a:r>
              <a:rPr lang="en-US" b="0" i="0" u="none" strike="noStrike" dirty="0">
                <a:effectLst/>
                <a:latin typeface="Roboto" panose="020F0502020204030204" pitchFamily="34" charset="0"/>
              </a:rPr>
              <a:t> </a:t>
            </a:r>
            <a:r>
              <a:rPr lang="en-US" b="0" i="0" u="none" strike="noStrike" dirty="0" err="1">
                <a:effectLst/>
                <a:latin typeface="Roboto" panose="020F0502020204030204" pitchFamily="34" charset="0"/>
              </a:rPr>
              <a:t>tendencia</a:t>
            </a:r>
            <a:r>
              <a:rPr lang="en-US" b="0" i="0" u="none" strike="noStrike" dirty="0">
                <a:effectLst/>
                <a:latin typeface="Roboto" panose="020F0502020204030204" pitchFamily="34" charset="0"/>
              </a:rPr>
              <a:t>. </a:t>
            </a:r>
            <a:r>
              <a:rPr lang="en-US" b="0" i="0" u="none" strike="noStrike" dirty="0" err="1">
                <a:effectLst/>
                <a:latin typeface="Roboto" panose="020F0502020204030204" pitchFamily="34" charset="0"/>
              </a:rPr>
              <a:t>En</a:t>
            </a:r>
            <a:r>
              <a:rPr lang="en-US" b="0" i="0" u="none" strike="noStrike" dirty="0">
                <a:effectLst/>
                <a:latin typeface="Roboto" panose="020F0502020204030204" pitchFamily="34" charset="0"/>
              </a:rPr>
              <a:t> </a:t>
            </a:r>
            <a:r>
              <a:rPr lang="en-US" b="0" i="0" u="none" strike="noStrike" dirty="0" err="1">
                <a:effectLst/>
                <a:latin typeface="Roboto" panose="020F0502020204030204" pitchFamily="34" charset="0"/>
              </a:rPr>
              <a:t>nuestro</a:t>
            </a:r>
            <a:r>
              <a:rPr lang="en-US" b="0" i="0" u="none" strike="noStrike" dirty="0">
                <a:effectLst/>
                <a:latin typeface="Roboto" panose="020F0502020204030204" pitchFamily="34" charset="0"/>
              </a:rPr>
              <a:t> </a:t>
            </a:r>
            <a:r>
              <a:rPr lang="en-US" b="0" i="0" u="none" strike="noStrike" dirty="0" err="1">
                <a:effectLst/>
                <a:latin typeface="Roboto" panose="020F0502020204030204" pitchFamily="34" charset="0"/>
              </a:rPr>
              <a:t>caso</a:t>
            </a:r>
            <a:r>
              <a:rPr lang="en-US" b="0" i="0" u="none" strike="noStrike" dirty="0">
                <a:effectLst/>
                <a:latin typeface="Roboto" panose="020F0502020204030204" pitchFamily="34" charset="0"/>
              </a:rPr>
              <a:t> </a:t>
            </a:r>
            <a:r>
              <a:rPr lang="en-US" b="0" i="0" u="none" strike="noStrike" dirty="0" err="1">
                <a:effectLst/>
                <a:latin typeface="Roboto" panose="020F0502020204030204" pitchFamily="34" charset="0"/>
              </a:rPr>
              <a:t>el</a:t>
            </a:r>
            <a:r>
              <a:rPr lang="en-US" b="0" i="0" u="none" strike="noStrike" dirty="0">
                <a:effectLst/>
                <a:latin typeface="Roboto" panose="020F0502020204030204" pitchFamily="34" charset="0"/>
              </a:rPr>
              <a:t> test es </a:t>
            </a:r>
            <a:r>
              <a:rPr lang="en-US" b="0" i="0" u="none" strike="noStrike" dirty="0" err="1">
                <a:effectLst/>
                <a:latin typeface="Roboto" panose="020F0502020204030204" pitchFamily="34" charset="0"/>
              </a:rPr>
              <a:t>significativo</a:t>
            </a:r>
            <a:r>
              <a:rPr lang="en-US" b="0" i="0" u="none" strike="noStrike" dirty="0">
                <a:effectLst/>
                <a:latin typeface="Roboto" panose="020F0502020204030204" pitchFamily="34" charset="0"/>
              </a:rPr>
              <a:t> para la </a:t>
            </a:r>
            <a:r>
              <a:rPr lang="en-US" b="0" i="0" u="none" strike="noStrike" dirty="0" err="1">
                <a:effectLst/>
                <a:latin typeface="Roboto" panose="020F0502020204030204" pitchFamily="34" charset="0"/>
              </a:rPr>
              <a:t>serie</a:t>
            </a:r>
            <a:r>
              <a:rPr lang="en-US" b="0" i="0" u="none" strike="noStrike" dirty="0">
                <a:effectLst/>
                <a:latin typeface="Roboto" panose="020F0502020204030204" pitchFamily="34" charset="0"/>
              </a:rPr>
              <a:t> 2, p&lt;0.05, (</a:t>
            </a:r>
            <a:r>
              <a:rPr lang="en-US" b="0" i="0" u="none" strike="noStrike" dirty="0" err="1">
                <a:effectLst/>
                <a:latin typeface="Roboto" panose="020F0502020204030204" pitchFamily="34" charset="0"/>
              </a:rPr>
              <a:t>tendencia</a:t>
            </a:r>
            <a:r>
              <a:rPr lang="en-US" b="0" i="0" u="none" strike="noStrike" dirty="0">
                <a:effectLst/>
                <a:latin typeface="Roboto" panose="020F0502020204030204" pitchFamily="34" charset="0"/>
              </a:rPr>
              <a:t> lineal) </a:t>
            </a:r>
            <a:r>
              <a:rPr lang="en-US" b="0" i="0" u="none" strike="noStrike" dirty="0" err="1">
                <a:effectLst/>
                <a:latin typeface="Roboto" panose="020F0502020204030204" pitchFamily="34" charset="0"/>
              </a:rPr>
              <a:t>como</a:t>
            </a:r>
            <a:r>
              <a:rPr lang="en-US" b="0" i="0" u="none" strike="noStrike" dirty="0">
                <a:effectLst/>
                <a:latin typeface="Roboto" panose="020F0502020204030204" pitchFamily="34" charset="0"/>
              </a:rPr>
              <a:t> era de </a:t>
            </a:r>
            <a:r>
              <a:rPr lang="en-US" b="0" i="0" u="none" strike="noStrike" dirty="0" err="1">
                <a:effectLst/>
                <a:latin typeface="Roboto" panose="020F0502020204030204" pitchFamily="34" charset="0"/>
              </a:rPr>
              <a:t>esperarse</a:t>
            </a:r>
            <a:r>
              <a:rPr lang="en-US" b="0" i="0" u="none" strike="noStrike" dirty="0">
                <a:effectLst/>
                <a:latin typeface="Roboto" panose="020F0502020204030204" pitchFamily="34" charset="0"/>
              </a:rPr>
              <a:t>.</a:t>
            </a:r>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3763739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25</a:t>
            </a:fld>
            <a:endParaRPr lang="en-US"/>
          </a:p>
        </p:txBody>
      </p:sp>
    </p:spTree>
    <p:extLst>
      <p:ext uri="{BB962C8B-B14F-4D97-AF65-F5344CB8AC3E}">
        <p14:creationId xmlns:p14="http://schemas.microsoft.com/office/powerpoint/2010/main" val="779125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26</a:t>
            </a:fld>
            <a:endParaRPr lang="en-US"/>
          </a:p>
        </p:txBody>
      </p:sp>
    </p:spTree>
    <p:extLst>
      <p:ext uri="{BB962C8B-B14F-4D97-AF65-F5344CB8AC3E}">
        <p14:creationId xmlns:p14="http://schemas.microsoft.com/office/powerpoint/2010/main" val="161156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dirty="0"/>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759030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Como vimos en la animación del inicio de este módulo, una serie de tiempo es esencialmente una medición de una o más variables repetida a intervalos de tiempo, habitualmente regulares e igualmente espaciados. El análisis de series de tiempo se enfoca en extraer información de estos datos que tienen la particularidad de estar ordenados en forma cronológica. Un ejemplo de serie de tiempo puede ser el precio de las acciones en la bolsa de santiago, como por ejemlo la ación de Cencosud que aparece en este gráfico. Como ya vimos en los talleres 3 y 4, en el contexto de datos secuenciales aparecen los mismos tipo de problemas que con los datos estructurados, podemos necesitar predecir un valor futuro de la serie o clasificar series con características comunes. En este taller y el siguiente aplicaremos este análisis a series de tiempo con valores numéricos.</a:t>
            </a:r>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240496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Las series de tiempo tienen aplicación en múltiples disciplinas. Por ejemplo, en la predicción del clima, la economía, en la astronomía, la medicina y la ingeniería. En la imagen podemos ver otro ejemplo de serie de tiempo: las mediciones de calidad de aire de la ciudad de Santiago. Cada estaciones genera una serie de mediciones de diferente material particulado y contaminantes que combinados permiten definir el nivel de calidad de aire y declarar preemergencias o emergencias ambientales. Esto es un problema de predicción. Al realizar análisis de series de tiempo asumimos que existe algún proceso subyacente detrás del fenómenos que estamos viendo reflejado en las mediciones de la serie de tiempo. La existencia de este proceso es lo que permite hipotetizar que es posible construir un modelo para generar predicciones o clasificar secuencias. En cambio, si el proceso es completamente aleatorio no habrá un patrón en la serie de tiempo que nos permita aprender su comportamiento.</a:t>
            </a:r>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732685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H</a:t>
            </a:r>
            <a:r>
              <a:rPr lang="en-US" dirty="0"/>
              <a:t>a</a:t>
            </a:r>
            <a:r>
              <a:rPr lang="en-CL" dirty="0"/>
              <a:t>sta ahora hemos analizado nuestro dataset de series de tiempo usando herramientas válidas también para datos sin un ordenamiento temporal. Ahora revisaremos algunos gráficos y métricas que nos pueden ser de utilidad para el análisis de series de tiempo en específico. Para entender la información que nos entregan, las aplicaremos primero sobre datos de prueba con patrones conocidos, comenzando por una serie sinusoidal. El primer gráfico que nos sirve es el que muestra la serie de tiempo usando el tiempo como valor en el eje X. Asociado a ese gráfico, que es el más común, podemos gráficar la autocorrelación de la serie. Esta autocorrelacion relaciona un valor de la serie con valores anteriores o futuros a través de desplazar en el tiempo la serie. Este desplazamiento se llama lag. Cuando el lag es 1, correlacionamos los valores de la serie con los valores anteriores y siguientes con un desplazamiento de 1. Tal como lo comentamos uno de los supuestos de las series de tiempo es que hay algún proceso que las genera y que por lo tanto tienen cierta regularidad, que puede manifestarse también en la forma de una tendencia y/o estacionalidad. Una tendencia es cuando los valores de la serie tienden a aumentar o disminuir a través del tiempo. La estacionalidad tiene que ver con que valores observados en el pasado se repetirán en el futuro, en algún cierto intervalo. Podemos observar que la serie sinusoidal tiene una estacionalidad marcada ya que es una función periódica, eso se refleja en su autocorrelación que aumenta y disminuye.</a:t>
            </a:r>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4014446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Si queremos ver los valores específicos de autocorrelación podemos usar la función ccf. La función ccf calcula la crosscorrelación, lo que permite correlacionar dos series de tiempo diferentes a varios lags, pero cuando la calculamos sobre la misma serie se convierte en una autocorrelación. El resultado tiene 19 elementos que son los lags posibles en una serie con 20 datos. El valor máximo es en el lag 0 (1). La correlación y la croscorrelación son herramientas del análisis de señales y sirven para analizar procesos estocásticos. Un proceso estocástico es aquel compuesto de variables aleatorias asociadas a un índice, que en el caso de las series de tiempo, es el tiempo. Existen varios tipo de estos procesos, siendo ejemplos de ellos los procesos con tendencia estacionarios (aquellos en donde una tendencia en función del tiempo deja un proceso estacionario al ser removida) o procesos autorregresivos (en donde un valor futuro depende de uno o más valores previos y un término estocástico).</a:t>
            </a:r>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132477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A continuación revisaremos la función de autocorrelación y la función de autocorrelación parcial de nuestra serie de tipo sinusoidal. La función de autocorrelación parcial es análoga a la correlación parcial, elimina el efecto de las correlaciones indirectas. Para la autocorrelación en el lag K, elimina el efecto de todos los lags anteriores (desde 1 a K-1). El área con sombra denota la significancia estadística de la correlación, por lo que para que una correlación sea estadísticamente significativa </a:t>
            </a:r>
            <a:r>
              <a:rPr lang="en-CL"/>
              <a:t>su valor </a:t>
            </a:r>
            <a:r>
              <a:rPr lang="en-CL" dirty="0"/>
              <a:t>debe estar fuera de la región. Podemos ver que el valor 0 y 3 son significativos en la autocorrelación, mientras que el 0 y 2 lo son en la autocorrelación parcial. La existencia de mútiples correlaciones distintas de cero indican que el proceso no es aleatorio.</a:t>
            </a:r>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327142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Ahora examinaremos la gráfica de un proceso que tiene una tendencia lineal. Podemos ver que la correlación en 0 y 1 son significativas en el ACF y PACF, lo que indica que el proceso no es aleatorio y puede modelarse con el valor en T-1.</a:t>
            </a:r>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179355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L" dirty="0"/>
              <a:t>Ahora veamos una serie aleatoria: solamente la correlación consigo misma es significativa, todas las demás correlaciones no lo son.</a:t>
            </a:r>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1015838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838200" y="2061006"/>
            <a:ext cx="10515600" cy="2387600"/>
          </a:xfrm>
        </p:spPr>
        <p:txBody>
          <a:bodyPr anchor="b">
            <a:normAutofit/>
          </a:bodyPr>
          <a:lstStyle>
            <a:lvl1pPr algn="l">
              <a:defRPr sz="5400">
                <a:solidFill>
                  <a:schemeClr val="bg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38202" y="5110609"/>
            <a:ext cx="6705599" cy="1137793"/>
          </a:xfrm>
        </p:spPr>
        <p:txBody>
          <a:bodyPr>
            <a:normAutofit/>
          </a:bodyPr>
          <a:lstStyle>
            <a:lvl1pPr marL="0" indent="0" algn="l">
              <a:lnSpc>
                <a:spcPct val="150000"/>
              </a:lnSpc>
              <a:spcBef>
                <a:spcPts val="600"/>
              </a:spcBef>
              <a:buNone/>
              <a:defRPr sz="2800">
                <a:solidFill>
                  <a:srgbClr val="D24726"/>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96921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10215419" y="365125"/>
            <a:ext cx="1819564" cy="5811838"/>
          </a:xfrm>
        </p:spPr>
        <p:txBody>
          <a:bodyPr vert="eaVert"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8BEEBAAA-29B5-4AF5-BC5F-7E580C29002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0226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7" name="Rectangle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4434" y="0"/>
            <a:ext cx="10749367" cy="1208868"/>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838201" y="1825625"/>
            <a:ext cx="4167753" cy="4351338"/>
          </a:xfrm>
        </p:spPr>
        <p:txBody>
          <a:bodyPr>
            <a:normAutofit/>
          </a:bodyPr>
          <a:lstStyle>
            <a:lvl1pPr marL="0" indent="0">
              <a:lnSpc>
                <a:spcPct val="150000"/>
              </a:lnSpc>
              <a:spcAft>
                <a:spcPts val="1200"/>
              </a:spcAft>
              <a:buNone/>
              <a:defRPr sz="1600">
                <a:solidFill>
                  <a:schemeClr val="bg1">
                    <a:lumMod val="50000"/>
                  </a:schemeClr>
                </a:solidFill>
              </a:defRPr>
            </a:lvl1pPr>
            <a:lvl2pPr>
              <a:lnSpc>
                <a:spcPct val="150000"/>
              </a:lnSpc>
              <a:spcAft>
                <a:spcPts val="1200"/>
              </a:spcAft>
              <a:defRPr sz="1400">
                <a:solidFill>
                  <a:schemeClr val="bg1">
                    <a:lumMod val="50000"/>
                  </a:schemeClr>
                </a:solidFill>
              </a:defRPr>
            </a:lvl2pPr>
            <a:lvl3pPr>
              <a:lnSpc>
                <a:spcPct val="150000"/>
              </a:lnSpc>
              <a:spcAft>
                <a:spcPts val="1200"/>
              </a:spcAft>
              <a:defRPr sz="1200">
                <a:solidFill>
                  <a:schemeClr val="bg1">
                    <a:lumMod val="50000"/>
                  </a:schemeClr>
                </a:solidFill>
              </a:defRPr>
            </a:lvl3pPr>
            <a:lvl4pPr>
              <a:lnSpc>
                <a:spcPct val="150000"/>
              </a:lnSpc>
              <a:spcAft>
                <a:spcPts val="1200"/>
              </a:spcAft>
              <a:defRPr sz="1100">
                <a:solidFill>
                  <a:schemeClr val="bg1">
                    <a:lumMod val="50000"/>
                  </a:schemeClr>
                </a:solidFill>
              </a:defRPr>
            </a:lvl4pPr>
            <a:lvl5pPr>
              <a:lnSpc>
                <a:spcPct val="150000"/>
              </a:lnSpc>
              <a:spcAft>
                <a:spcPts val="1200"/>
              </a:spcAft>
              <a:defRPr sz="1100">
                <a:solidFill>
                  <a:schemeClr val="bg1">
                    <a:lumMod val="50000"/>
                  </a:schemeClr>
                </a:solidFill>
              </a:defRPr>
            </a:lvl5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BEEBAAA-29B5-4AF5-BC5F-7E580C29002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838201" y="2402238"/>
            <a:ext cx="4508715" cy="2187227"/>
          </a:xfrm>
        </p:spPr>
        <p:txBody>
          <a:bodyPr anchor="ctr">
            <a:noAutofit/>
          </a:bodyPr>
          <a:lstStyle>
            <a:lvl1pPr algn="l">
              <a:defRPr sz="4800">
                <a:solidFill>
                  <a:srgbClr val="D247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323308" y="2402237"/>
            <a:ext cx="5269424" cy="2187226"/>
          </a:xfrm>
        </p:spPr>
        <p:txBody>
          <a:bodyPr anchor="ctr">
            <a:normAutofit/>
          </a:bodyPr>
          <a:lstStyle>
            <a:lvl1pPr marL="0" indent="0">
              <a:lnSpc>
                <a:spcPct val="150000"/>
              </a:lnSpc>
              <a:buNone/>
              <a:defRPr sz="2800">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8BEEBAAA-29B5-4AF5-BC5F-7E580C29002D}" type="datetimeFigureOut">
              <a:rPr lang="en-US" smtClean="0"/>
              <a:t>3/27/24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Rectangle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Content Placeholder 3"/>
          <p:cNvSpPr>
            <a:spLocks noGrp="1"/>
          </p:cNvSpPr>
          <p:nvPr>
            <p:ph sz="half" idx="2"/>
          </p:nvPr>
        </p:nvSpPr>
        <p:spPr>
          <a:xfrm>
            <a:off x="6172200" y="1825625"/>
            <a:ext cx="5181600" cy="4351338"/>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5" name="Date Placeholder 4"/>
          <p:cNvSpPr>
            <a:spLocks noGrp="1"/>
          </p:cNvSpPr>
          <p:nvPr>
            <p:ph type="dt" sz="half" idx="10"/>
          </p:nvPr>
        </p:nvSpPr>
        <p:spPr/>
        <p:txBody>
          <a:bodyPr/>
          <a:lstStyle/>
          <a:p>
            <a:fld id="{8BEEBAAA-29B5-4AF5-BC5F-7E580C29002D}" type="datetimeFigureOut">
              <a:rPr lang="en-US" smtClean="0"/>
              <a:t>3/27/24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32822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Rectangle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0"/>
            <a:ext cx="10737851" cy="1228436"/>
          </a:xfrm>
        </p:spPr>
        <p:txBody>
          <a:bodyPr anchor="b">
            <a:normAutofit/>
          </a:bodyPr>
          <a:lstStyle>
            <a:lvl1pPr>
              <a:defRPr sz="3600">
                <a:solidFill>
                  <a:schemeClr val="bg1"/>
                </a:solidFill>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831851" y="1489075"/>
            <a:ext cx="5156200"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1851" y="2193927"/>
            <a:ext cx="5156200"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dirty="0"/>
          </a:p>
        </p:txBody>
      </p:sp>
      <p:sp>
        <p:nvSpPr>
          <p:cNvPr id="5" name="Text Placeholder 4"/>
          <p:cNvSpPr>
            <a:spLocks noGrp="1"/>
          </p:cNvSpPr>
          <p:nvPr>
            <p:ph type="body" sz="quarter" idx="3"/>
          </p:nvPr>
        </p:nvSpPr>
        <p:spPr>
          <a:xfrm>
            <a:off x="6189664" y="1489075"/>
            <a:ext cx="5157787" cy="6413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89664" y="2193927"/>
            <a:ext cx="5157787" cy="397827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7" name="Date Placeholder 6"/>
          <p:cNvSpPr>
            <a:spLocks noGrp="1"/>
          </p:cNvSpPr>
          <p:nvPr>
            <p:ph type="dt" sz="half" idx="10"/>
          </p:nvPr>
        </p:nvSpPr>
        <p:spPr/>
        <p:txBody>
          <a:bodyPr/>
          <a:lstStyle/>
          <a:p>
            <a:fld id="{8BEEBAAA-29B5-4AF5-BC5F-7E580C29002D}" type="datetimeFigureOut">
              <a:rPr lang="en-US" smtClean="0"/>
              <a:t>3/27/24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0602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Rectangle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609600" y="1"/>
            <a:ext cx="10744200" cy="1228436"/>
          </a:xfrm>
        </p:spPr>
        <p:txBody>
          <a:bodyPr anchor="b">
            <a:normAutofit/>
          </a:bodyPr>
          <a:lstStyle>
            <a:lvl1pPr>
              <a:defRPr sz="3600">
                <a:solidFill>
                  <a:schemeClr val="bg1"/>
                </a:solidFill>
              </a:defRPr>
            </a:lvl1p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BEEBAAA-29B5-4AF5-BC5F-7E580C29002D}" type="datetimeFigureOut">
              <a:rPr lang="en-US" smtClean="0"/>
              <a:t>3/27/24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0081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EEBAAA-29B5-4AF5-BC5F-7E580C29002D}" type="datetimeFigureOut">
              <a:rPr lang="en-US" smtClean="0"/>
              <a:t>3/27/24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4037432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Content Placeholder 2"/>
          <p:cNvSpPr>
            <a:spLocks noGrp="1"/>
          </p:cNvSpPr>
          <p:nvPr>
            <p:ph idx="1"/>
          </p:nvPr>
        </p:nvSpPr>
        <p:spPr>
          <a:xfrm>
            <a:off x="5183188" y="987427"/>
            <a:ext cx="6172200" cy="4873625"/>
          </a:xfrm>
        </p:spPr>
        <p:txBody>
          <a:bodyPr vert="horz" lIns="91440" tIns="45720" rIns="91440" bIns="45720" rtlCol="0">
            <a:normAutofit/>
          </a:bodyPr>
          <a:lstStyle>
            <a:lvl1pPr>
              <a:defRPr lang="en-US" sz="1600" smtClean="0">
                <a:solidFill>
                  <a:schemeClr val="bg1">
                    <a:lumMod val="50000"/>
                  </a:schemeClr>
                </a:solidFill>
              </a:defRPr>
            </a:lvl1pPr>
            <a:lvl2pPr>
              <a:defRPr lang="en-US" sz="1400" smtClean="0">
                <a:solidFill>
                  <a:schemeClr val="bg1">
                    <a:lumMod val="50000"/>
                  </a:schemeClr>
                </a:solidFill>
              </a:defRPr>
            </a:lvl2pPr>
            <a:lvl3pPr>
              <a:defRPr lang="en-US" sz="1200" smtClean="0">
                <a:solidFill>
                  <a:schemeClr val="bg1">
                    <a:lumMod val="50000"/>
                  </a:schemeClr>
                </a:solidFill>
              </a:defRPr>
            </a:lvl3pPr>
            <a:lvl4pPr>
              <a:defRPr lang="en-US" sz="1100" smtClean="0">
                <a:solidFill>
                  <a:schemeClr val="bg1">
                    <a:lumMod val="50000"/>
                  </a:schemeClr>
                </a:solidFill>
              </a:defRPr>
            </a:lvl4pPr>
            <a:lvl5pPr>
              <a:defRPr lang="en-US" sz="1100">
                <a:solidFill>
                  <a:schemeClr val="bg1">
                    <a:lumMod val="50000"/>
                  </a:schemeClr>
                </a:solidFill>
              </a:defRPr>
            </a:lvl5pPr>
          </a:lstStyle>
          <a:p>
            <a:pPr marL="0" lvl="0" indent="0">
              <a:lnSpc>
                <a:spcPct val="150000"/>
              </a:lnSpc>
              <a:spcAft>
                <a:spcPts val="1200"/>
              </a:spcAft>
              <a:buNone/>
            </a:pPr>
            <a:r>
              <a:rPr lang="es-ES"/>
              <a:t>Haga clic para modificar el estilo de texto del patrón</a:t>
            </a:r>
          </a:p>
          <a:p>
            <a:pPr marL="0" lvl="1" indent="0">
              <a:lnSpc>
                <a:spcPct val="150000"/>
              </a:lnSpc>
              <a:spcAft>
                <a:spcPts val="1200"/>
              </a:spcAft>
              <a:buNone/>
            </a:pPr>
            <a:r>
              <a:rPr lang="es-ES"/>
              <a:t>Segundo nivel</a:t>
            </a:r>
          </a:p>
          <a:p>
            <a:pPr marL="0" lvl="2" indent="0">
              <a:lnSpc>
                <a:spcPct val="150000"/>
              </a:lnSpc>
              <a:spcAft>
                <a:spcPts val="1200"/>
              </a:spcAft>
              <a:buNone/>
            </a:pPr>
            <a:r>
              <a:rPr lang="es-ES"/>
              <a:t>Tercer nivel</a:t>
            </a:r>
          </a:p>
          <a:p>
            <a:pPr marL="0" lvl="3" indent="0">
              <a:lnSpc>
                <a:spcPct val="150000"/>
              </a:lnSpc>
              <a:spcAft>
                <a:spcPts val="1200"/>
              </a:spcAft>
              <a:buNone/>
            </a:pPr>
            <a:r>
              <a:rPr lang="es-ES"/>
              <a:t>Cuarto nivel</a:t>
            </a:r>
          </a:p>
          <a:p>
            <a:pPr marL="0" lvl="4" indent="0">
              <a:lnSpc>
                <a:spcPct val="150000"/>
              </a:lnSpc>
              <a:spcAft>
                <a:spcPts val="1200"/>
              </a:spcAft>
              <a:buNone/>
            </a:pPr>
            <a:r>
              <a:rPr lang="es-ES"/>
              <a:t>Quinto nivel</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3/27/24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1784193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8BEEBAAA-29B5-4AF5-BC5F-7E580C29002D}" type="datetimeFigureOut">
              <a:rPr lang="en-US" smtClean="0"/>
              <a:t>3/27/24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16109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3/27/24</a:t>
            </a:fld>
            <a:endParaRPr lang="en-US"/>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ES" noProof="1"/>
              <a:t>CINF104 Aprendizaje automático</a:t>
            </a:r>
          </a:p>
        </p:txBody>
      </p:sp>
      <p:sp>
        <p:nvSpPr>
          <p:cNvPr id="7" name="Subtítulo 6"/>
          <p:cNvSpPr>
            <a:spLocks noGrp="1"/>
          </p:cNvSpPr>
          <p:nvPr>
            <p:ph type="subTitle" idx="1"/>
          </p:nvPr>
        </p:nvSpPr>
        <p:spPr/>
        <p:txBody>
          <a:bodyPr>
            <a:normAutofit/>
          </a:bodyPr>
          <a:lstStyle/>
          <a:p>
            <a:r>
              <a:rPr lang="es-CL" dirty="0"/>
              <a:t>Primer </a:t>
            </a:r>
            <a:r>
              <a:rPr lang="es-CL"/>
              <a:t>Semestre 2024</a:t>
            </a:r>
            <a:endParaRPr lang="es-CL" dirty="0"/>
          </a:p>
        </p:txBody>
      </p:sp>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2300" y="358463"/>
            <a:ext cx="2862134" cy="2661882"/>
          </a:xfrm>
          <a:prstGeom prst="rect">
            <a:avLst/>
          </a:prstGeom>
        </p:spPr>
      </p:pic>
    </p:spTree>
    <p:extLst>
      <p:ext uri="{BB962C8B-B14F-4D97-AF65-F5344CB8AC3E}">
        <p14:creationId xmlns:p14="http://schemas.microsoft.com/office/powerpoint/2010/main" val="234126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F9F1-F080-1B86-1C04-B6FB63D45F70}"/>
              </a:ext>
            </a:extLst>
          </p:cNvPr>
          <p:cNvSpPr>
            <a:spLocks noGrp="1"/>
          </p:cNvSpPr>
          <p:nvPr>
            <p:ph type="title"/>
          </p:nvPr>
        </p:nvSpPr>
        <p:spPr/>
        <p:txBody>
          <a:bodyPr/>
          <a:lstStyle/>
          <a:p>
            <a:r>
              <a:rPr lang="en-CL" dirty="0"/>
              <a:t>Análisis exploratorio de series </a:t>
            </a:r>
            <a:r>
              <a:rPr lang="en-CL"/>
              <a:t>de tiempo</a:t>
            </a:r>
            <a:r>
              <a:rPr lang="es-ES" dirty="0"/>
              <a:t>: </a:t>
            </a:r>
            <a:br>
              <a:rPr lang="es-ES" dirty="0"/>
            </a:br>
            <a:r>
              <a:rPr lang="es-ES" dirty="0"/>
              <a:t>Función periódica</a:t>
            </a:r>
            <a:endParaRPr lang="en-CL" dirty="0"/>
          </a:p>
        </p:txBody>
      </p:sp>
      <p:pic>
        <p:nvPicPr>
          <p:cNvPr id="3" name="Picture 2">
            <a:extLst>
              <a:ext uri="{FF2B5EF4-FFF2-40B4-BE49-F238E27FC236}">
                <a16:creationId xmlns:a16="http://schemas.microsoft.com/office/drawing/2014/main" id="{3762B9A9-AA90-FDF4-CA19-17650B1CCE46}"/>
              </a:ext>
            </a:extLst>
          </p:cNvPr>
          <p:cNvPicPr>
            <a:picLocks noChangeAspect="1"/>
          </p:cNvPicPr>
          <p:nvPr/>
        </p:nvPicPr>
        <p:blipFill>
          <a:blip r:embed="rId3"/>
          <a:stretch>
            <a:fillRect/>
          </a:stretch>
        </p:blipFill>
        <p:spPr>
          <a:xfrm>
            <a:off x="604434" y="1356660"/>
            <a:ext cx="9906712" cy="5501340"/>
          </a:xfrm>
          <a:prstGeom prst="rect">
            <a:avLst/>
          </a:prstGeom>
        </p:spPr>
      </p:pic>
    </p:spTree>
    <p:extLst>
      <p:ext uri="{BB962C8B-B14F-4D97-AF65-F5344CB8AC3E}">
        <p14:creationId xmlns:p14="http://schemas.microsoft.com/office/powerpoint/2010/main" val="2702557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BFE50-84D6-97BB-2567-FEBDC76D7D77}"/>
              </a:ext>
            </a:extLst>
          </p:cNvPr>
          <p:cNvSpPr>
            <a:spLocks noGrp="1"/>
          </p:cNvSpPr>
          <p:nvPr>
            <p:ph type="title"/>
          </p:nvPr>
        </p:nvSpPr>
        <p:spPr/>
        <p:txBody>
          <a:bodyPr/>
          <a:lstStyle/>
          <a:p>
            <a:r>
              <a:rPr lang="en-CL" dirty="0"/>
              <a:t>Análisis exploratorio de series </a:t>
            </a:r>
            <a:r>
              <a:rPr lang="en-CL"/>
              <a:t>de tiempo</a:t>
            </a:r>
            <a:r>
              <a:rPr lang="es-ES" dirty="0"/>
              <a:t>:</a:t>
            </a:r>
            <a:br>
              <a:rPr lang="es-ES" dirty="0"/>
            </a:br>
            <a:r>
              <a:rPr lang="es-ES" dirty="0"/>
              <a:t>Función lineal</a:t>
            </a:r>
            <a:endParaRPr lang="en-CL" dirty="0"/>
          </a:p>
        </p:txBody>
      </p:sp>
      <p:pic>
        <p:nvPicPr>
          <p:cNvPr id="3" name="Picture 2">
            <a:extLst>
              <a:ext uri="{FF2B5EF4-FFF2-40B4-BE49-F238E27FC236}">
                <a16:creationId xmlns:a16="http://schemas.microsoft.com/office/drawing/2014/main" id="{41F29CE3-26FD-2FA5-02FB-75974CFEC6B3}"/>
              </a:ext>
            </a:extLst>
          </p:cNvPr>
          <p:cNvPicPr>
            <a:picLocks noChangeAspect="1"/>
          </p:cNvPicPr>
          <p:nvPr/>
        </p:nvPicPr>
        <p:blipFill>
          <a:blip r:embed="rId3"/>
          <a:stretch>
            <a:fillRect/>
          </a:stretch>
        </p:blipFill>
        <p:spPr>
          <a:xfrm>
            <a:off x="604433" y="1413812"/>
            <a:ext cx="9803793" cy="5444188"/>
          </a:xfrm>
          <a:prstGeom prst="rect">
            <a:avLst/>
          </a:prstGeom>
        </p:spPr>
      </p:pic>
    </p:spTree>
    <p:extLst>
      <p:ext uri="{BB962C8B-B14F-4D97-AF65-F5344CB8AC3E}">
        <p14:creationId xmlns:p14="http://schemas.microsoft.com/office/powerpoint/2010/main" val="1788884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27F0D-80C0-993B-6754-221AC80DF1CF}"/>
              </a:ext>
            </a:extLst>
          </p:cNvPr>
          <p:cNvSpPr>
            <a:spLocks noGrp="1"/>
          </p:cNvSpPr>
          <p:nvPr>
            <p:ph type="title"/>
          </p:nvPr>
        </p:nvSpPr>
        <p:spPr/>
        <p:txBody>
          <a:bodyPr/>
          <a:lstStyle/>
          <a:p>
            <a:r>
              <a:rPr lang="en-CL" dirty="0"/>
              <a:t>Análisis exploratorio de series </a:t>
            </a:r>
            <a:r>
              <a:rPr lang="en-CL"/>
              <a:t>de tiempo</a:t>
            </a:r>
            <a:r>
              <a:rPr lang="es-ES" dirty="0"/>
              <a:t>:</a:t>
            </a:r>
            <a:br>
              <a:rPr lang="es-ES" dirty="0"/>
            </a:br>
            <a:r>
              <a:rPr lang="es-ES" dirty="0"/>
              <a:t>Ruido Blanco</a:t>
            </a:r>
            <a:endParaRPr lang="en-CL" dirty="0"/>
          </a:p>
        </p:txBody>
      </p:sp>
      <p:pic>
        <p:nvPicPr>
          <p:cNvPr id="3" name="Picture 2">
            <a:extLst>
              <a:ext uri="{FF2B5EF4-FFF2-40B4-BE49-F238E27FC236}">
                <a16:creationId xmlns:a16="http://schemas.microsoft.com/office/drawing/2014/main" id="{EDE42B8B-2D29-640B-0314-D336C3BCD423}"/>
              </a:ext>
            </a:extLst>
          </p:cNvPr>
          <p:cNvPicPr>
            <a:picLocks noChangeAspect="1"/>
          </p:cNvPicPr>
          <p:nvPr/>
        </p:nvPicPr>
        <p:blipFill>
          <a:blip r:embed="rId3"/>
          <a:stretch>
            <a:fillRect/>
          </a:stretch>
        </p:blipFill>
        <p:spPr>
          <a:xfrm>
            <a:off x="604433" y="1385236"/>
            <a:ext cx="9855251" cy="5472763"/>
          </a:xfrm>
          <a:prstGeom prst="rect">
            <a:avLst/>
          </a:prstGeom>
        </p:spPr>
      </p:pic>
    </p:spTree>
    <p:extLst>
      <p:ext uri="{BB962C8B-B14F-4D97-AF65-F5344CB8AC3E}">
        <p14:creationId xmlns:p14="http://schemas.microsoft.com/office/powerpoint/2010/main" val="2168081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499B1-CB90-F355-C7C7-BA52DE085982}"/>
              </a:ext>
            </a:extLst>
          </p:cNvPr>
          <p:cNvSpPr>
            <a:spLocks noGrp="1"/>
          </p:cNvSpPr>
          <p:nvPr>
            <p:ph type="title"/>
          </p:nvPr>
        </p:nvSpPr>
        <p:spPr/>
        <p:txBody>
          <a:bodyPr/>
          <a:lstStyle/>
          <a:p>
            <a:r>
              <a:rPr lang="en-CL" dirty="0"/>
              <a:t>Análisis exploratorio de series de tiempo: lag_plot</a:t>
            </a:r>
          </a:p>
        </p:txBody>
      </p:sp>
      <p:pic>
        <p:nvPicPr>
          <p:cNvPr id="3" name="Picture 2">
            <a:extLst>
              <a:ext uri="{FF2B5EF4-FFF2-40B4-BE49-F238E27FC236}">
                <a16:creationId xmlns:a16="http://schemas.microsoft.com/office/drawing/2014/main" id="{B654B662-CA22-6C8E-D4A9-5AF089305726}"/>
              </a:ext>
            </a:extLst>
          </p:cNvPr>
          <p:cNvPicPr>
            <a:picLocks noChangeAspect="1"/>
          </p:cNvPicPr>
          <p:nvPr/>
        </p:nvPicPr>
        <p:blipFill>
          <a:blip r:embed="rId3"/>
          <a:stretch>
            <a:fillRect/>
          </a:stretch>
        </p:blipFill>
        <p:spPr>
          <a:xfrm>
            <a:off x="604434" y="1428873"/>
            <a:ext cx="8496704" cy="5372645"/>
          </a:xfrm>
          <a:prstGeom prst="rect">
            <a:avLst/>
          </a:prstGeom>
        </p:spPr>
      </p:pic>
    </p:spTree>
    <p:extLst>
      <p:ext uri="{BB962C8B-B14F-4D97-AF65-F5344CB8AC3E}">
        <p14:creationId xmlns:p14="http://schemas.microsoft.com/office/powerpoint/2010/main" val="357459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91769C-EB90-E6E7-C5A9-69F41C021683}"/>
              </a:ext>
            </a:extLst>
          </p:cNvPr>
          <p:cNvSpPr>
            <a:spLocks noGrp="1"/>
          </p:cNvSpPr>
          <p:nvPr>
            <p:ph type="title"/>
          </p:nvPr>
        </p:nvSpPr>
        <p:spPr/>
        <p:txBody>
          <a:bodyPr/>
          <a:lstStyle/>
          <a:p>
            <a:r>
              <a:rPr lang="es-CL" dirty="0"/>
              <a:t>Componentes de una serie de Tiempo</a:t>
            </a: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0A50B0F4-5950-AD66-C6A4-6BA562246BFE}"/>
                  </a:ext>
                </a:extLst>
              </p:cNvPr>
              <p:cNvSpPr txBox="1"/>
              <p:nvPr/>
            </p:nvSpPr>
            <p:spPr>
              <a:xfrm>
                <a:off x="1132609" y="2171700"/>
                <a:ext cx="23153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L" sz="2400" i="1" smtClean="0">
                              <a:latin typeface="Cambria Math" panose="02040503050406030204" pitchFamily="18" charset="0"/>
                            </a:rPr>
                          </m:ctrlPr>
                        </m:sSubPr>
                        <m:e>
                          <m:r>
                            <a:rPr lang="es-ES" sz="2400" b="0" i="1" smtClean="0">
                              <a:latin typeface="Cambria Math" panose="02040503050406030204" pitchFamily="18" charset="0"/>
                            </a:rPr>
                            <m:t>𝑌</m:t>
                          </m:r>
                        </m:e>
                        <m:sub>
                          <m:r>
                            <a:rPr lang="es-ES" sz="2400" b="0" i="1" smtClean="0">
                              <a:latin typeface="Cambria Math" panose="02040503050406030204" pitchFamily="18" charset="0"/>
                            </a:rPr>
                            <m:t>𝑡</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𝑆</m:t>
                          </m:r>
                        </m:e>
                        <m:sub>
                          <m:r>
                            <a:rPr lang="es-ES" sz="2400" b="0" i="1" smtClean="0">
                              <a:latin typeface="Cambria Math" panose="02040503050406030204" pitchFamily="18" charset="0"/>
                            </a:rPr>
                            <m:t>𝑡</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𝑇</m:t>
                          </m:r>
                        </m:e>
                        <m:sub>
                          <m:r>
                            <a:rPr lang="es-ES" sz="2400" b="0" i="1" smtClean="0">
                              <a:latin typeface="Cambria Math" panose="02040503050406030204" pitchFamily="18" charset="0"/>
                            </a:rPr>
                            <m:t>𝑡</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𝑅</m:t>
                          </m:r>
                        </m:e>
                        <m:sub>
                          <m:r>
                            <a:rPr lang="es-ES" sz="2400" b="0" i="1" smtClean="0">
                              <a:latin typeface="Cambria Math" panose="02040503050406030204" pitchFamily="18" charset="0"/>
                            </a:rPr>
                            <m:t>𝑡</m:t>
                          </m:r>
                        </m:sub>
                      </m:sSub>
                    </m:oMath>
                  </m:oMathPara>
                </a14:m>
                <a:endParaRPr lang="es-CL" sz="2400" dirty="0"/>
              </a:p>
            </p:txBody>
          </p:sp>
        </mc:Choice>
        <mc:Fallback xmlns="">
          <p:sp>
            <p:nvSpPr>
              <p:cNvPr id="4" name="CuadroTexto 3">
                <a:extLst>
                  <a:ext uri="{FF2B5EF4-FFF2-40B4-BE49-F238E27FC236}">
                    <a16:creationId xmlns:a16="http://schemas.microsoft.com/office/drawing/2014/main" id="{0A50B0F4-5950-AD66-C6A4-6BA562246BFE}"/>
                  </a:ext>
                </a:extLst>
              </p:cNvPr>
              <p:cNvSpPr txBox="1">
                <a:spLocks noRot="1" noChangeAspect="1" noMove="1" noResize="1" noEditPoints="1" noAdjustHandles="1" noChangeArrowheads="1" noChangeShapeType="1" noTextEdit="1"/>
              </p:cNvSpPr>
              <p:nvPr/>
            </p:nvSpPr>
            <p:spPr>
              <a:xfrm>
                <a:off x="1132609" y="2171700"/>
                <a:ext cx="2315377" cy="369332"/>
              </a:xfrm>
              <a:prstGeom prst="rect">
                <a:avLst/>
              </a:prstGeom>
              <a:blipFill>
                <a:blip r:embed="rId2"/>
                <a:stretch>
                  <a:fillRect l="-2732" b="-12903"/>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CA79377F-1D4A-EDA0-3589-395EA4FBE51A}"/>
                  </a:ext>
                </a:extLst>
              </p:cNvPr>
              <p:cNvSpPr txBox="1"/>
              <p:nvPr/>
            </p:nvSpPr>
            <p:spPr>
              <a:xfrm>
                <a:off x="1132608" y="3030682"/>
                <a:ext cx="8947642" cy="369332"/>
              </a:xfrm>
              <a:prstGeom prst="rect">
                <a:avLst/>
              </a:prstGeom>
              <a:noFill/>
            </p:spPr>
            <p:txBody>
              <a:bodyPr wrap="none" lIns="0" tIns="0" rIns="0" bIns="0" rtlCol="0">
                <a:spAutoFit/>
              </a:bodyPr>
              <a:lstStyle/>
              <a:p>
                <a14:m>
                  <m:oMath xmlns:m="http://schemas.openxmlformats.org/officeDocument/2006/math">
                    <m:sSub>
                      <m:sSubPr>
                        <m:ctrlPr>
                          <a:rPr lang="es-CL" sz="2400" i="1" smtClean="0">
                            <a:latin typeface="Cambria Math" panose="02040503050406030204" pitchFamily="18" charset="0"/>
                          </a:rPr>
                        </m:ctrlPr>
                      </m:sSubPr>
                      <m:e>
                        <m:r>
                          <a:rPr lang="es-ES" sz="2400" b="0" i="1" smtClean="0">
                            <a:latin typeface="Cambria Math" panose="02040503050406030204" pitchFamily="18" charset="0"/>
                          </a:rPr>
                          <m:t>𝑌</m:t>
                        </m:r>
                      </m:e>
                      <m:sub>
                        <m:r>
                          <a:rPr lang="es-ES" sz="2400" b="0" i="1" smtClean="0">
                            <a:latin typeface="Cambria Math" panose="02040503050406030204" pitchFamily="18" charset="0"/>
                          </a:rPr>
                          <m:t>𝑡</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𝑆</m:t>
                        </m:r>
                      </m:e>
                      <m:sub>
                        <m:r>
                          <a:rPr lang="es-ES" sz="2400" b="0" i="1" smtClean="0">
                            <a:latin typeface="Cambria Math" panose="02040503050406030204" pitchFamily="18" charset="0"/>
                          </a:rPr>
                          <m:t>𝑡</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𝑇</m:t>
                        </m:r>
                      </m:e>
                      <m:sub>
                        <m:r>
                          <a:rPr lang="es-ES" sz="2400" b="0" i="1" smtClean="0">
                            <a:latin typeface="Cambria Math" panose="02040503050406030204" pitchFamily="18" charset="0"/>
                          </a:rPr>
                          <m:t>𝑡</m:t>
                        </m:r>
                      </m:sub>
                    </m:sSub>
                    <m:r>
                      <a:rPr lang="es-ES" sz="2400" b="0" i="1" smtClean="0">
                        <a:latin typeface="Cambria Math" panose="02040503050406030204" pitchFamily="18" charset="0"/>
                      </a:rPr>
                      <m:t>∗</m:t>
                    </m:r>
                    <m:sSub>
                      <m:sSubPr>
                        <m:ctrlPr>
                          <a:rPr lang="es-ES" sz="2400" b="0" i="1" smtClean="0">
                            <a:latin typeface="Cambria Math" panose="02040503050406030204" pitchFamily="18" charset="0"/>
                          </a:rPr>
                        </m:ctrlPr>
                      </m:sSubPr>
                      <m:e>
                        <m:r>
                          <a:rPr lang="es-ES" sz="2400" b="0" i="1" smtClean="0">
                            <a:latin typeface="Cambria Math" panose="02040503050406030204" pitchFamily="18" charset="0"/>
                          </a:rPr>
                          <m:t>𝑅</m:t>
                        </m:r>
                      </m:e>
                      <m:sub>
                        <m:r>
                          <a:rPr lang="es-ES" sz="2400" b="0" i="1" smtClean="0">
                            <a:latin typeface="Cambria Math" panose="02040503050406030204" pitchFamily="18" charset="0"/>
                          </a:rPr>
                          <m:t>𝑡</m:t>
                        </m:r>
                      </m:sub>
                    </m:sSub>
                  </m:oMath>
                </a14:m>
                <a:r>
                  <a:rPr lang="es-CL" sz="2400" dirty="0"/>
                  <a:t>, equivalente a</a:t>
                </a:r>
                <a14:m>
                  <m:oMath xmlns:m="http://schemas.openxmlformats.org/officeDocument/2006/math">
                    <m:sSub>
                      <m:sSubPr>
                        <m:ctrlPr>
                          <a:rPr lang="es-CL" sz="2400" i="1">
                            <a:latin typeface="Cambria Math" panose="02040503050406030204" pitchFamily="18" charset="0"/>
                          </a:rPr>
                        </m:ctrlPr>
                      </m:sSubPr>
                      <m:e>
                        <m:r>
                          <a:rPr lang="es-ES" sz="2400" b="0" i="1" smtClean="0">
                            <a:latin typeface="Cambria Math" panose="02040503050406030204" pitchFamily="18" charset="0"/>
                          </a:rPr>
                          <m:t> </m:t>
                        </m:r>
                        <m:r>
                          <m:rPr>
                            <m:sty m:val="p"/>
                          </m:rPr>
                          <a:rPr lang="es-ES" sz="2400" b="0" i="0" smtClean="0">
                            <a:latin typeface="Cambria Math" panose="02040503050406030204" pitchFamily="18" charset="0"/>
                          </a:rPr>
                          <m:t>log</m:t>
                        </m:r>
                        <m:r>
                          <a:rPr lang="es-ES" sz="2400" b="0" i="1" smtClean="0">
                            <a:latin typeface="Cambria Math" panose="02040503050406030204" pitchFamily="18" charset="0"/>
                          </a:rPr>
                          <m:t>⁡(</m:t>
                        </m:r>
                        <m:r>
                          <a:rPr lang="es-ES" sz="2400" i="1">
                            <a:latin typeface="Cambria Math" panose="02040503050406030204" pitchFamily="18" charset="0"/>
                          </a:rPr>
                          <m:t>𝑌</m:t>
                        </m:r>
                      </m:e>
                      <m:sub>
                        <m:r>
                          <a:rPr lang="es-ES" sz="2400" i="1">
                            <a:latin typeface="Cambria Math" panose="02040503050406030204" pitchFamily="18" charset="0"/>
                          </a:rPr>
                          <m:t>𝑡</m:t>
                        </m:r>
                      </m:sub>
                    </m:sSub>
                    <m:r>
                      <a:rPr lang="es-ES" sz="2400" b="0" i="1" smtClean="0">
                        <a:latin typeface="Cambria Math" panose="02040503050406030204" pitchFamily="18" charset="0"/>
                      </a:rPr>
                      <m:t>)</m:t>
                    </m:r>
                    <m:r>
                      <a:rPr lang="es-ES" sz="2400" i="1">
                        <a:latin typeface="Cambria Math" panose="02040503050406030204" pitchFamily="18" charset="0"/>
                      </a:rPr>
                      <m:t>=</m:t>
                    </m:r>
                    <m:sSub>
                      <m:sSubPr>
                        <m:ctrlPr>
                          <a:rPr lang="es-ES" sz="2400" i="1">
                            <a:latin typeface="Cambria Math" panose="02040503050406030204" pitchFamily="18" charset="0"/>
                          </a:rPr>
                        </m:ctrlPr>
                      </m:sSubPr>
                      <m:e>
                        <m:r>
                          <m:rPr>
                            <m:sty m:val="p"/>
                          </m:rPr>
                          <a:rPr lang="es-ES" sz="2400" b="0" i="0" smtClean="0">
                            <a:latin typeface="Cambria Math" panose="02040503050406030204" pitchFamily="18" charset="0"/>
                          </a:rPr>
                          <m:t>log</m:t>
                        </m:r>
                        <m:r>
                          <a:rPr lang="es-ES" sz="2400" b="0" i="1" smtClean="0">
                            <a:latin typeface="Cambria Math" panose="02040503050406030204" pitchFamily="18" charset="0"/>
                          </a:rPr>
                          <m:t>⁡(</m:t>
                        </m:r>
                        <m:r>
                          <a:rPr lang="es-ES" sz="2400" i="1">
                            <a:latin typeface="Cambria Math" panose="02040503050406030204" pitchFamily="18" charset="0"/>
                          </a:rPr>
                          <m:t>𝑆</m:t>
                        </m:r>
                      </m:e>
                      <m:sub>
                        <m:r>
                          <a:rPr lang="es-ES" sz="2400" i="1">
                            <a:latin typeface="Cambria Math" panose="02040503050406030204" pitchFamily="18" charset="0"/>
                          </a:rPr>
                          <m:t>𝑡</m:t>
                        </m:r>
                      </m:sub>
                    </m:sSub>
                    <m:r>
                      <a:rPr lang="es-ES" sz="2400" b="0" i="1" smtClean="0">
                        <a:latin typeface="Cambria Math" panose="02040503050406030204" pitchFamily="18" charset="0"/>
                      </a:rPr>
                      <m:t>)+</m:t>
                    </m:r>
                    <m:sSub>
                      <m:sSubPr>
                        <m:ctrlPr>
                          <a:rPr lang="es-ES" sz="2400" i="1">
                            <a:latin typeface="Cambria Math" panose="02040503050406030204" pitchFamily="18" charset="0"/>
                          </a:rPr>
                        </m:ctrlPr>
                      </m:sSubPr>
                      <m:e>
                        <m:r>
                          <m:rPr>
                            <m:sty m:val="p"/>
                          </m:rPr>
                          <a:rPr lang="es-ES" sz="2400" b="0" i="0" smtClean="0">
                            <a:latin typeface="Cambria Math" panose="02040503050406030204" pitchFamily="18" charset="0"/>
                          </a:rPr>
                          <m:t>log</m:t>
                        </m:r>
                        <m:r>
                          <a:rPr lang="es-ES" sz="2400" b="0" i="1" smtClean="0">
                            <a:latin typeface="Cambria Math" panose="02040503050406030204" pitchFamily="18" charset="0"/>
                          </a:rPr>
                          <m:t>⁡(</m:t>
                        </m:r>
                        <m:r>
                          <a:rPr lang="es-ES" sz="2400" i="1">
                            <a:latin typeface="Cambria Math" panose="02040503050406030204" pitchFamily="18" charset="0"/>
                          </a:rPr>
                          <m:t>𝑇</m:t>
                        </m:r>
                      </m:e>
                      <m:sub>
                        <m:r>
                          <a:rPr lang="es-ES" sz="2400" i="1">
                            <a:latin typeface="Cambria Math" panose="02040503050406030204" pitchFamily="18" charset="0"/>
                          </a:rPr>
                          <m:t>𝑡</m:t>
                        </m:r>
                      </m:sub>
                    </m:sSub>
                    <m:r>
                      <a:rPr lang="es-ES" sz="2400" b="0" i="1" smtClean="0">
                        <a:latin typeface="Cambria Math" panose="02040503050406030204" pitchFamily="18" charset="0"/>
                      </a:rPr>
                      <m:t>)+</m:t>
                    </m:r>
                    <m:r>
                      <m:rPr>
                        <m:sty m:val="p"/>
                      </m:rPr>
                      <a:rPr lang="es-ES" sz="2400" b="0" i="0" smtClean="0">
                        <a:latin typeface="Cambria Math" panose="02040503050406030204" pitchFamily="18" charset="0"/>
                      </a:rPr>
                      <m:t>log</m:t>
                    </m:r>
                    <m:r>
                      <a:rPr lang="es-ES" sz="2400" b="0" i="1" smtClean="0">
                        <a:latin typeface="Cambria Math" panose="02040503050406030204" pitchFamily="18" charset="0"/>
                      </a:rPr>
                      <m:t>⁡(</m:t>
                    </m:r>
                    <m:sSub>
                      <m:sSubPr>
                        <m:ctrlPr>
                          <a:rPr lang="es-ES" sz="2400" i="1">
                            <a:latin typeface="Cambria Math" panose="02040503050406030204" pitchFamily="18" charset="0"/>
                          </a:rPr>
                        </m:ctrlPr>
                      </m:sSubPr>
                      <m:e>
                        <m:r>
                          <a:rPr lang="es-ES" sz="2400" i="1">
                            <a:latin typeface="Cambria Math" panose="02040503050406030204" pitchFamily="18" charset="0"/>
                          </a:rPr>
                          <m:t>𝑅</m:t>
                        </m:r>
                      </m:e>
                      <m:sub>
                        <m:r>
                          <a:rPr lang="es-ES" sz="2400" i="1">
                            <a:latin typeface="Cambria Math" panose="02040503050406030204" pitchFamily="18" charset="0"/>
                          </a:rPr>
                          <m:t>𝑡</m:t>
                        </m:r>
                      </m:sub>
                    </m:sSub>
                    <m:r>
                      <a:rPr lang="es-ES" sz="2400" b="0" i="1" smtClean="0">
                        <a:latin typeface="Cambria Math" panose="02040503050406030204" pitchFamily="18" charset="0"/>
                      </a:rPr>
                      <m:t>)</m:t>
                    </m:r>
                  </m:oMath>
                </a14:m>
                <a:endParaRPr lang="es-CL" sz="2400" dirty="0"/>
              </a:p>
            </p:txBody>
          </p:sp>
        </mc:Choice>
        <mc:Fallback xmlns="">
          <p:sp>
            <p:nvSpPr>
              <p:cNvPr id="5" name="CuadroTexto 4">
                <a:extLst>
                  <a:ext uri="{FF2B5EF4-FFF2-40B4-BE49-F238E27FC236}">
                    <a16:creationId xmlns:a16="http://schemas.microsoft.com/office/drawing/2014/main" id="{CA79377F-1D4A-EDA0-3589-395EA4FBE51A}"/>
                  </a:ext>
                </a:extLst>
              </p:cNvPr>
              <p:cNvSpPr txBox="1">
                <a:spLocks noRot="1" noChangeAspect="1" noMove="1" noResize="1" noEditPoints="1" noAdjustHandles="1" noChangeArrowheads="1" noChangeShapeType="1" noTextEdit="1"/>
              </p:cNvSpPr>
              <p:nvPr/>
            </p:nvSpPr>
            <p:spPr>
              <a:xfrm>
                <a:off x="1132608" y="3030682"/>
                <a:ext cx="8947642" cy="369332"/>
              </a:xfrm>
              <a:prstGeom prst="rect">
                <a:avLst/>
              </a:prstGeom>
              <a:blipFill>
                <a:blip r:embed="rId3"/>
                <a:stretch>
                  <a:fillRect l="-1135" t="-23333" r="-709" b="-46667"/>
                </a:stretch>
              </a:blipFill>
            </p:spPr>
            <p:txBody>
              <a:bodyPr/>
              <a:lstStyle/>
              <a:p>
                <a:r>
                  <a:rPr lang="es-CL">
                    <a:noFill/>
                  </a:rPr>
                  <a:t> </a:t>
                </a:r>
              </a:p>
            </p:txBody>
          </p:sp>
        </mc:Fallback>
      </mc:AlternateContent>
      <p:sp>
        <p:nvSpPr>
          <p:cNvPr id="6" name="Rectángulo redondeado 5">
            <a:extLst>
              <a:ext uri="{FF2B5EF4-FFF2-40B4-BE49-F238E27FC236}">
                <a16:creationId xmlns:a16="http://schemas.microsoft.com/office/drawing/2014/main" id="{01872D22-3E99-1157-9859-D7B5C36E44DF}"/>
              </a:ext>
            </a:extLst>
          </p:cNvPr>
          <p:cNvSpPr/>
          <p:nvPr/>
        </p:nvSpPr>
        <p:spPr>
          <a:xfrm>
            <a:off x="1288472" y="4307428"/>
            <a:ext cx="1756063" cy="9144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err="1">
                <a:solidFill>
                  <a:schemeClr val="tx1"/>
                </a:solidFill>
              </a:rPr>
              <a:t>S</a:t>
            </a:r>
            <a:r>
              <a:rPr lang="es-CL" baseline="-25000" dirty="0" err="1">
                <a:solidFill>
                  <a:schemeClr val="tx1"/>
                </a:solidFill>
              </a:rPr>
              <a:t>t</a:t>
            </a:r>
            <a:endParaRPr lang="es-CL" dirty="0">
              <a:solidFill>
                <a:schemeClr val="tx1"/>
              </a:solidFill>
            </a:endParaRPr>
          </a:p>
          <a:p>
            <a:pPr algn="ctr"/>
            <a:r>
              <a:rPr lang="es-CL" dirty="0" err="1">
                <a:solidFill>
                  <a:schemeClr val="tx1"/>
                </a:solidFill>
              </a:rPr>
              <a:t>Seasonality</a:t>
            </a:r>
            <a:endParaRPr lang="es-CL" dirty="0">
              <a:solidFill>
                <a:schemeClr val="tx1"/>
              </a:solidFill>
            </a:endParaRPr>
          </a:p>
          <a:p>
            <a:pPr algn="ctr"/>
            <a:r>
              <a:rPr lang="es-CL" dirty="0">
                <a:solidFill>
                  <a:schemeClr val="tx1"/>
                </a:solidFill>
              </a:rPr>
              <a:t>Estacionalidad</a:t>
            </a:r>
          </a:p>
        </p:txBody>
      </p:sp>
      <p:sp>
        <p:nvSpPr>
          <p:cNvPr id="7" name="Rectángulo redondeado 6">
            <a:extLst>
              <a:ext uri="{FF2B5EF4-FFF2-40B4-BE49-F238E27FC236}">
                <a16:creationId xmlns:a16="http://schemas.microsoft.com/office/drawing/2014/main" id="{724ECFF8-2654-B877-54CA-BA6D20071D2F}"/>
              </a:ext>
            </a:extLst>
          </p:cNvPr>
          <p:cNvSpPr/>
          <p:nvPr/>
        </p:nvSpPr>
        <p:spPr>
          <a:xfrm>
            <a:off x="3747654" y="4307428"/>
            <a:ext cx="1756063" cy="9144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err="1">
                <a:solidFill>
                  <a:schemeClr val="tx1"/>
                </a:solidFill>
              </a:rPr>
              <a:t>T</a:t>
            </a:r>
            <a:r>
              <a:rPr lang="es-CL" baseline="-25000" dirty="0" err="1">
                <a:solidFill>
                  <a:schemeClr val="tx1"/>
                </a:solidFill>
              </a:rPr>
              <a:t>t</a:t>
            </a:r>
            <a:endParaRPr lang="es-CL" dirty="0">
              <a:solidFill>
                <a:schemeClr val="tx1"/>
              </a:solidFill>
            </a:endParaRPr>
          </a:p>
          <a:p>
            <a:pPr algn="ctr"/>
            <a:r>
              <a:rPr lang="es-CL" dirty="0" err="1">
                <a:solidFill>
                  <a:schemeClr val="tx1"/>
                </a:solidFill>
              </a:rPr>
              <a:t>Trend</a:t>
            </a:r>
            <a:endParaRPr lang="es-CL" dirty="0">
              <a:solidFill>
                <a:schemeClr val="tx1"/>
              </a:solidFill>
            </a:endParaRPr>
          </a:p>
          <a:p>
            <a:pPr algn="ctr"/>
            <a:r>
              <a:rPr lang="es-CL" dirty="0">
                <a:solidFill>
                  <a:schemeClr val="tx1"/>
                </a:solidFill>
              </a:rPr>
              <a:t>Tendencia</a:t>
            </a:r>
          </a:p>
        </p:txBody>
      </p:sp>
      <p:sp>
        <p:nvSpPr>
          <p:cNvPr id="8" name="Rectángulo redondeado 7">
            <a:extLst>
              <a:ext uri="{FF2B5EF4-FFF2-40B4-BE49-F238E27FC236}">
                <a16:creationId xmlns:a16="http://schemas.microsoft.com/office/drawing/2014/main" id="{245C89BF-554D-A925-1255-E6C21FA62C4B}"/>
              </a:ext>
            </a:extLst>
          </p:cNvPr>
          <p:cNvSpPr/>
          <p:nvPr/>
        </p:nvSpPr>
        <p:spPr>
          <a:xfrm>
            <a:off x="6206836" y="4307428"/>
            <a:ext cx="1756063" cy="9144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dirty="0" err="1">
                <a:solidFill>
                  <a:schemeClr val="tx1"/>
                </a:solidFill>
              </a:rPr>
              <a:t>R</a:t>
            </a:r>
            <a:r>
              <a:rPr lang="es-CL" baseline="-25000" dirty="0" err="1">
                <a:solidFill>
                  <a:schemeClr val="tx1"/>
                </a:solidFill>
              </a:rPr>
              <a:t>t</a:t>
            </a:r>
            <a:endParaRPr lang="es-CL" dirty="0">
              <a:solidFill>
                <a:schemeClr val="tx1"/>
              </a:solidFill>
            </a:endParaRPr>
          </a:p>
          <a:p>
            <a:pPr algn="ctr"/>
            <a:r>
              <a:rPr lang="es-CL" dirty="0">
                <a:solidFill>
                  <a:schemeClr val="tx1"/>
                </a:solidFill>
              </a:rPr>
              <a:t>Residual</a:t>
            </a:r>
          </a:p>
          <a:p>
            <a:pPr algn="ctr"/>
            <a:r>
              <a:rPr lang="es-CL" dirty="0">
                <a:solidFill>
                  <a:schemeClr val="tx1"/>
                </a:solidFill>
              </a:rPr>
              <a:t>Resto</a:t>
            </a:r>
          </a:p>
        </p:txBody>
      </p:sp>
      <p:sp>
        <p:nvSpPr>
          <p:cNvPr id="9" name="CuadroTexto 8">
            <a:extLst>
              <a:ext uri="{FF2B5EF4-FFF2-40B4-BE49-F238E27FC236}">
                <a16:creationId xmlns:a16="http://schemas.microsoft.com/office/drawing/2014/main" id="{CB3FD72B-4E18-39E2-0FB8-E652D6E06C54}"/>
              </a:ext>
            </a:extLst>
          </p:cNvPr>
          <p:cNvSpPr txBox="1"/>
          <p:nvPr/>
        </p:nvSpPr>
        <p:spPr>
          <a:xfrm>
            <a:off x="107374" y="6320043"/>
            <a:ext cx="6099462" cy="369332"/>
          </a:xfrm>
          <a:prstGeom prst="rect">
            <a:avLst/>
          </a:prstGeom>
          <a:noFill/>
        </p:spPr>
        <p:txBody>
          <a:bodyPr wrap="square">
            <a:spAutoFit/>
          </a:bodyPr>
          <a:lstStyle/>
          <a:p>
            <a:r>
              <a:rPr lang="es-CL" dirty="0"/>
              <a:t>https://</a:t>
            </a:r>
            <a:r>
              <a:rPr lang="es-CL" dirty="0" err="1"/>
              <a:t>otexts.com</a:t>
            </a:r>
            <a:r>
              <a:rPr lang="es-CL" dirty="0"/>
              <a:t>/fpp2/</a:t>
            </a:r>
            <a:r>
              <a:rPr lang="es-CL" dirty="0" err="1"/>
              <a:t>components.html</a:t>
            </a:r>
            <a:endParaRPr lang="es-CL" dirty="0"/>
          </a:p>
        </p:txBody>
      </p:sp>
      <p:sp>
        <p:nvSpPr>
          <p:cNvPr id="11" name="CuadroTexto 10">
            <a:extLst>
              <a:ext uri="{FF2B5EF4-FFF2-40B4-BE49-F238E27FC236}">
                <a16:creationId xmlns:a16="http://schemas.microsoft.com/office/drawing/2014/main" id="{85262C1A-CFAC-AC34-A45B-7C93BD20AF1F}"/>
              </a:ext>
            </a:extLst>
          </p:cNvPr>
          <p:cNvSpPr txBox="1"/>
          <p:nvPr/>
        </p:nvSpPr>
        <p:spPr>
          <a:xfrm>
            <a:off x="6092538" y="5950711"/>
            <a:ext cx="6099462" cy="738664"/>
          </a:xfrm>
          <a:prstGeom prst="rect">
            <a:avLst/>
          </a:prstGeom>
          <a:noFill/>
        </p:spPr>
        <p:txBody>
          <a:bodyPr wrap="square">
            <a:spAutoFit/>
          </a:bodyPr>
          <a:lstStyle/>
          <a:p>
            <a:r>
              <a:rPr lang="es-CL" sz="1400" b="0" i="0" u="none" strike="noStrike" dirty="0" err="1">
                <a:effectLst/>
                <a:latin typeface="Merriweather" panose="020F0502020204030204" pitchFamily="34" charset="0"/>
              </a:rPr>
              <a:t>Hyndman</a:t>
            </a:r>
            <a:r>
              <a:rPr lang="es-CL" sz="1400" b="0" i="0" u="none" strike="noStrike" dirty="0">
                <a:effectLst/>
                <a:latin typeface="Merriweather" panose="020F0502020204030204" pitchFamily="34" charset="0"/>
              </a:rPr>
              <a:t>, R.J., &amp; </a:t>
            </a:r>
            <a:r>
              <a:rPr lang="es-CL" sz="1400" b="0" i="0" u="none" strike="noStrike" dirty="0" err="1">
                <a:effectLst/>
                <a:latin typeface="Merriweather" panose="020F0502020204030204" pitchFamily="34" charset="0"/>
              </a:rPr>
              <a:t>Athanasopoulos</a:t>
            </a:r>
            <a:r>
              <a:rPr lang="es-CL" sz="1400" b="0" i="0" u="none" strike="noStrike" dirty="0">
                <a:effectLst/>
                <a:latin typeface="Merriweather" panose="020F0502020204030204" pitchFamily="34" charset="0"/>
              </a:rPr>
              <a:t>, G. (2018) </a:t>
            </a:r>
            <a:r>
              <a:rPr lang="es-CL" sz="1400" b="0" i="1" u="none" strike="noStrike" dirty="0" err="1">
                <a:effectLst/>
                <a:latin typeface="Merriweather" pitchFamily="2" charset="77"/>
              </a:rPr>
              <a:t>Forecasting</a:t>
            </a:r>
            <a:r>
              <a:rPr lang="es-CL" sz="1400" b="0" i="1" u="none" strike="noStrike" dirty="0">
                <a:effectLst/>
                <a:latin typeface="Merriweather" pitchFamily="2" charset="77"/>
              </a:rPr>
              <a:t>: </a:t>
            </a:r>
            <a:r>
              <a:rPr lang="es-CL" sz="1400" b="0" i="1" u="none" strike="noStrike" dirty="0" err="1">
                <a:effectLst/>
                <a:latin typeface="Merriweather" pitchFamily="2" charset="77"/>
              </a:rPr>
              <a:t>principles</a:t>
            </a:r>
            <a:r>
              <a:rPr lang="es-CL" sz="1400" b="0" i="1" u="none" strike="noStrike" dirty="0">
                <a:effectLst/>
                <a:latin typeface="Merriweather" pitchFamily="2" charset="77"/>
              </a:rPr>
              <a:t> and </a:t>
            </a:r>
            <a:r>
              <a:rPr lang="es-CL" sz="1400" b="0" i="1" u="none" strike="noStrike" dirty="0" err="1">
                <a:effectLst/>
                <a:latin typeface="Merriweather" pitchFamily="2" charset="77"/>
              </a:rPr>
              <a:t>practice</a:t>
            </a:r>
            <a:r>
              <a:rPr lang="es-CL" sz="1400" b="0" i="0" u="none" strike="noStrike" dirty="0">
                <a:effectLst/>
                <a:latin typeface="Merriweather" pitchFamily="2" charset="77"/>
              </a:rPr>
              <a:t>, 2nd </a:t>
            </a:r>
            <a:r>
              <a:rPr lang="es-CL" sz="1400" b="0" i="0" u="none" strike="noStrike" dirty="0" err="1">
                <a:effectLst/>
                <a:latin typeface="Merriweather" pitchFamily="2" charset="77"/>
              </a:rPr>
              <a:t>edition</a:t>
            </a:r>
            <a:r>
              <a:rPr lang="es-CL" sz="1400" b="0" i="0" u="none" strike="noStrike" dirty="0">
                <a:effectLst/>
                <a:latin typeface="Merriweather" pitchFamily="2" charset="77"/>
              </a:rPr>
              <a:t>, </a:t>
            </a:r>
            <a:r>
              <a:rPr lang="es-CL" sz="1400" b="0" i="0" u="none" strike="noStrike" dirty="0" err="1">
                <a:effectLst/>
                <a:latin typeface="Merriweather" pitchFamily="2" charset="77"/>
              </a:rPr>
              <a:t>OTexts</a:t>
            </a:r>
            <a:r>
              <a:rPr lang="es-CL" sz="1400" b="0" i="0" u="none" strike="noStrike" dirty="0">
                <a:effectLst/>
                <a:latin typeface="Merriweather" pitchFamily="2" charset="77"/>
              </a:rPr>
              <a:t>: Melbourne, Australia. </a:t>
            </a:r>
            <a:r>
              <a:rPr lang="es-CL" sz="1400" b="0" i="0" u="none" strike="noStrike" dirty="0" err="1">
                <a:effectLst/>
                <a:latin typeface="Merriweather" pitchFamily="2" charset="77"/>
              </a:rPr>
              <a:t>OTexts.com</a:t>
            </a:r>
            <a:r>
              <a:rPr lang="es-CL" sz="1400" b="0" i="0" u="none" strike="noStrike" dirty="0">
                <a:effectLst/>
                <a:latin typeface="Merriweather" pitchFamily="2" charset="77"/>
              </a:rPr>
              <a:t>/fpp2. </a:t>
            </a:r>
            <a:r>
              <a:rPr lang="es-CL" sz="1400" b="0" i="0" u="none" strike="noStrike" dirty="0" err="1">
                <a:effectLst/>
                <a:latin typeface="Merriweather" pitchFamily="2" charset="77"/>
              </a:rPr>
              <a:t>Accessed</a:t>
            </a:r>
            <a:r>
              <a:rPr lang="es-CL" sz="1400" b="0" i="0" u="none" strike="noStrike" dirty="0">
                <a:effectLst/>
                <a:latin typeface="Merriweather" pitchFamily="2" charset="77"/>
              </a:rPr>
              <a:t> </a:t>
            </a:r>
            <a:r>
              <a:rPr lang="es-CL" sz="1400" b="0" i="0" u="none" strike="noStrike" dirty="0" err="1">
                <a:effectLst/>
                <a:latin typeface="Merriweather" pitchFamily="2" charset="77"/>
              </a:rPr>
              <a:t>on</a:t>
            </a:r>
            <a:r>
              <a:rPr lang="es-CL" sz="1400" b="0" i="0" u="none" strike="noStrike" dirty="0">
                <a:effectLst/>
                <a:latin typeface="Merriweather" pitchFamily="2" charset="77"/>
              </a:rPr>
              <a:t> 25/03/2024</a:t>
            </a:r>
            <a:endParaRPr lang="es-CL" sz="1400" dirty="0"/>
          </a:p>
        </p:txBody>
      </p:sp>
    </p:spTree>
    <p:extLst>
      <p:ext uri="{BB962C8B-B14F-4D97-AF65-F5344CB8AC3E}">
        <p14:creationId xmlns:p14="http://schemas.microsoft.com/office/powerpoint/2010/main" val="2849880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2BEC8-2B5E-1197-4BE8-DE1F02B98244}"/>
              </a:ext>
            </a:extLst>
          </p:cNvPr>
          <p:cNvSpPr>
            <a:spLocks noGrp="1"/>
          </p:cNvSpPr>
          <p:nvPr>
            <p:ph type="title"/>
          </p:nvPr>
        </p:nvSpPr>
        <p:spPr/>
        <p:txBody>
          <a:bodyPr/>
          <a:lstStyle/>
          <a:p>
            <a:r>
              <a:rPr lang="en-CL" dirty="0"/>
              <a:t>Descomposición de la primera serie, con tres periodos diferentes</a:t>
            </a:r>
          </a:p>
        </p:txBody>
      </p:sp>
      <p:sp>
        <p:nvSpPr>
          <p:cNvPr id="7" name="Rectangle 6">
            <a:extLst>
              <a:ext uri="{FF2B5EF4-FFF2-40B4-BE49-F238E27FC236}">
                <a16:creationId xmlns:a16="http://schemas.microsoft.com/office/drawing/2014/main" id="{5722F249-9CDF-B524-21B5-675FDCCB0831}"/>
              </a:ext>
            </a:extLst>
          </p:cNvPr>
          <p:cNvSpPr/>
          <p:nvPr/>
        </p:nvSpPr>
        <p:spPr>
          <a:xfrm>
            <a:off x="861801" y="4630824"/>
            <a:ext cx="248818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y</a:t>
            </a:r>
            <a:r>
              <a:rPr lang="en-US" sz="5400" b="0" cap="none" spc="0" dirty="0">
                <a:ln w="0"/>
                <a:solidFill>
                  <a:schemeClr val="tx1"/>
                </a:solidFill>
                <a:effectLst>
                  <a:outerShdw blurRad="38100" dist="19050" dir="2700000" algn="tl" rotWithShape="0">
                    <a:schemeClr val="dk1">
                      <a:alpha val="40000"/>
                    </a:schemeClr>
                  </a:outerShdw>
                </a:effectLst>
              </a:rPr>
              <a:t>1, p=1</a:t>
            </a:r>
          </a:p>
        </p:txBody>
      </p:sp>
      <p:sp>
        <p:nvSpPr>
          <p:cNvPr id="8" name="Rectangle 7">
            <a:extLst>
              <a:ext uri="{FF2B5EF4-FFF2-40B4-BE49-F238E27FC236}">
                <a16:creationId xmlns:a16="http://schemas.microsoft.com/office/drawing/2014/main" id="{FD09A5B2-EB5C-8308-384E-6702EE34810A}"/>
              </a:ext>
            </a:extLst>
          </p:cNvPr>
          <p:cNvSpPr/>
          <p:nvPr/>
        </p:nvSpPr>
        <p:spPr>
          <a:xfrm>
            <a:off x="4851910" y="4630824"/>
            <a:ext cx="248818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y</a:t>
            </a:r>
            <a:r>
              <a:rPr lang="en-US" sz="5400" b="0" cap="none" spc="0" dirty="0">
                <a:ln w="0"/>
                <a:solidFill>
                  <a:schemeClr val="tx1"/>
                </a:solidFill>
                <a:effectLst>
                  <a:outerShdw blurRad="38100" dist="19050" dir="2700000" algn="tl" rotWithShape="0">
                    <a:schemeClr val="dk1">
                      <a:alpha val="40000"/>
                    </a:schemeClr>
                  </a:outerShdw>
                </a:effectLst>
              </a:rPr>
              <a:t>1, p=2</a:t>
            </a:r>
          </a:p>
        </p:txBody>
      </p:sp>
      <p:sp>
        <p:nvSpPr>
          <p:cNvPr id="9" name="Rectangle 8">
            <a:extLst>
              <a:ext uri="{FF2B5EF4-FFF2-40B4-BE49-F238E27FC236}">
                <a16:creationId xmlns:a16="http://schemas.microsoft.com/office/drawing/2014/main" id="{912447D9-57C2-7ADF-A77E-B4F90A5DCF99}"/>
              </a:ext>
            </a:extLst>
          </p:cNvPr>
          <p:cNvSpPr/>
          <p:nvPr/>
        </p:nvSpPr>
        <p:spPr>
          <a:xfrm>
            <a:off x="9299007" y="4630824"/>
            <a:ext cx="2488182"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y</a:t>
            </a:r>
            <a:r>
              <a:rPr lang="en-US" sz="5400" b="0" cap="none" spc="0" dirty="0">
                <a:ln w="0"/>
                <a:solidFill>
                  <a:schemeClr val="tx1"/>
                </a:solidFill>
                <a:effectLst>
                  <a:outerShdw blurRad="38100" dist="19050" dir="2700000" algn="tl" rotWithShape="0">
                    <a:schemeClr val="dk1">
                      <a:alpha val="40000"/>
                    </a:schemeClr>
                  </a:outerShdw>
                </a:effectLst>
              </a:rPr>
              <a:t>1, p=6</a:t>
            </a:r>
          </a:p>
        </p:txBody>
      </p:sp>
      <p:pic>
        <p:nvPicPr>
          <p:cNvPr id="3" name="Picture 2">
            <a:extLst>
              <a:ext uri="{FF2B5EF4-FFF2-40B4-BE49-F238E27FC236}">
                <a16:creationId xmlns:a16="http://schemas.microsoft.com/office/drawing/2014/main" id="{3C67A4E0-6D2F-EAE1-D2B0-0266461CD0DE}"/>
              </a:ext>
            </a:extLst>
          </p:cNvPr>
          <p:cNvPicPr>
            <a:picLocks noChangeAspect="1"/>
          </p:cNvPicPr>
          <p:nvPr/>
        </p:nvPicPr>
        <p:blipFill>
          <a:blip r:embed="rId2"/>
          <a:stretch>
            <a:fillRect/>
          </a:stretch>
        </p:blipFill>
        <p:spPr>
          <a:xfrm>
            <a:off x="0" y="1427596"/>
            <a:ext cx="4000500" cy="2984500"/>
          </a:xfrm>
          <a:prstGeom prst="rect">
            <a:avLst/>
          </a:prstGeom>
        </p:spPr>
      </p:pic>
      <p:pic>
        <p:nvPicPr>
          <p:cNvPr id="4" name="Picture 3">
            <a:extLst>
              <a:ext uri="{FF2B5EF4-FFF2-40B4-BE49-F238E27FC236}">
                <a16:creationId xmlns:a16="http://schemas.microsoft.com/office/drawing/2014/main" id="{88DC7C93-4B20-FFAB-BFCE-B5BDB288C833}"/>
              </a:ext>
            </a:extLst>
          </p:cNvPr>
          <p:cNvPicPr>
            <a:picLocks noChangeAspect="1"/>
          </p:cNvPicPr>
          <p:nvPr/>
        </p:nvPicPr>
        <p:blipFill>
          <a:blip r:embed="rId3"/>
          <a:stretch>
            <a:fillRect/>
          </a:stretch>
        </p:blipFill>
        <p:spPr>
          <a:xfrm>
            <a:off x="4095750" y="1427596"/>
            <a:ext cx="4000500" cy="2984500"/>
          </a:xfrm>
          <a:prstGeom prst="rect">
            <a:avLst/>
          </a:prstGeom>
        </p:spPr>
      </p:pic>
      <p:pic>
        <p:nvPicPr>
          <p:cNvPr id="5" name="Picture 4">
            <a:extLst>
              <a:ext uri="{FF2B5EF4-FFF2-40B4-BE49-F238E27FC236}">
                <a16:creationId xmlns:a16="http://schemas.microsoft.com/office/drawing/2014/main" id="{0A03AD33-7BC4-85B6-005C-D8CA5912D3BE}"/>
              </a:ext>
            </a:extLst>
          </p:cNvPr>
          <p:cNvPicPr>
            <a:picLocks noChangeAspect="1"/>
          </p:cNvPicPr>
          <p:nvPr/>
        </p:nvPicPr>
        <p:blipFill>
          <a:blip r:embed="rId4"/>
          <a:stretch>
            <a:fillRect/>
          </a:stretch>
        </p:blipFill>
        <p:spPr>
          <a:xfrm>
            <a:off x="8096250" y="1427856"/>
            <a:ext cx="4000500" cy="2984500"/>
          </a:xfrm>
          <a:prstGeom prst="rect">
            <a:avLst/>
          </a:prstGeom>
        </p:spPr>
      </p:pic>
      <p:pic>
        <p:nvPicPr>
          <p:cNvPr id="10" name="Picture 9">
            <a:extLst>
              <a:ext uri="{FF2B5EF4-FFF2-40B4-BE49-F238E27FC236}">
                <a16:creationId xmlns:a16="http://schemas.microsoft.com/office/drawing/2014/main" id="{D7B50E49-3E7B-30EE-00B9-7B3924614552}"/>
              </a:ext>
            </a:extLst>
          </p:cNvPr>
          <p:cNvPicPr>
            <a:picLocks noChangeAspect="1"/>
          </p:cNvPicPr>
          <p:nvPr/>
        </p:nvPicPr>
        <p:blipFill>
          <a:blip r:embed="rId5"/>
          <a:stretch>
            <a:fillRect/>
          </a:stretch>
        </p:blipFill>
        <p:spPr>
          <a:xfrm>
            <a:off x="2305050" y="5772622"/>
            <a:ext cx="7581900" cy="939800"/>
          </a:xfrm>
          <a:prstGeom prst="rect">
            <a:avLst/>
          </a:prstGeom>
        </p:spPr>
      </p:pic>
    </p:spTree>
    <p:extLst>
      <p:ext uri="{BB962C8B-B14F-4D97-AF65-F5344CB8AC3E}">
        <p14:creationId xmlns:p14="http://schemas.microsoft.com/office/powerpoint/2010/main" val="3299864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2BEC8-2B5E-1197-4BE8-DE1F02B98244}"/>
              </a:ext>
            </a:extLst>
          </p:cNvPr>
          <p:cNvSpPr>
            <a:spLocks noGrp="1"/>
          </p:cNvSpPr>
          <p:nvPr>
            <p:ph type="title"/>
          </p:nvPr>
        </p:nvSpPr>
        <p:spPr/>
        <p:txBody>
          <a:bodyPr/>
          <a:lstStyle/>
          <a:p>
            <a:r>
              <a:rPr lang="en-CL" dirty="0"/>
              <a:t>Descomposición </a:t>
            </a:r>
            <a:r>
              <a:rPr lang="en-CL"/>
              <a:t>de las series 2 y 3</a:t>
            </a:r>
            <a:endParaRPr lang="en-CL" dirty="0"/>
          </a:p>
        </p:txBody>
      </p:sp>
      <p:sp>
        <p:nvSpPr>
          <p:cNvPr id="8" name="Rectangle 7">
            <a:extLst>
              <a:ext uri="{FF2B5EF4-FFF2-40B4-BE49-F238E27FC236}">
                <a16:creationId xmlns:a16="http://schemas.microsoft.com/office/drawing/2014/main" id="{FD09A5B2-EB5C-8308-384E-6702EE34810A}"/>
              </a:ext>
            </a:extLst>
          </p:cNvPr>
          <p:cNvSpPr/>
          <p:nvPr/>
        </p:nvSpPr>
        <p:spPr>
          <a:xfrm>
            <a:off x="2155607" y="4612853"/>
            <a:ext cx="89319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y2</a:t>
            </a:r>
          </a:p>
        </p:txBody>
      </p:sp>
      <p:sp>
        <p:nvSpPr>
          <p:cNvPr id="9" name="Rectangle 8">
            <a:extLst>
              <a:ext uri="{FF2B5EF4-FFF2-40B4-BE49-F238E27FC236}">
                <a16:creationId xmlns:a16="http://schemas.microsoft.com/office/drawing/2014/main" id="{912447D9-57C2-7ADF-A77E-B4F90A5DCF99}"/>
              </a:ext>
            </a:extLst>
          </p:cNvPr>
          <p:cNvSpPr/>
          <p:nvPr/>
        </p:nvSpPr>
        <p:spPr>
          <a:xfrm>
            <a:off x="9143201" y="4627124"/>
            <a:ext cx="89319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y3</a:t>
            </a:r>
          </a:p>
        </p:txBody>
      </p:sp>
      <p:pic>
        <p:nvPicPr>
          <p:cNvPr id="12" name="Picture 11">
            <a:extLst>
              <a:ext uri="{FF2B5EF4-FFF2-40B4-BE49-F238E27FC236}">
                <a16:creationId xmlns:a16="http://schemas.microsoft.com/office/drawing/2014/main" id="{1B4A1D2C-94FC-745A-4D15-5E48615E3469}"/>
              </a:ext>
            </a:extLst>
          </p:cNvPr>
          <p:cNvPicPr>
            <a:picLocks noChangeAspect="1"/>
          </p:cNvPicPr>
          <p:nvPr/>
        </p:nvPicPr>
        <p:blipFill>
          <a:blip r:embed="rId2"/>
          <a:stretch>
            <a:fillRect/>
          </a:stretch>
        </p:blipFill>
        <p:spPr>
          <a:xfrm>
            <a:off x="604434" y="1429446"/>
            <a:ext cx="3995540" cy="2980800"/>
          </a:xfrm>
          <a:prstGeom prst="rect">
            <a:avLst/>
          </a:prstGeom>
        </p:spPr>
      </p:pic>
      <p:pic>
        <p:nvPicPr>
          <p:cNvPr id="13" name="Picture 12">
            <a:extLst>
              <a:ext uri="{FF2B5EF4-FFF2-40B4-BE49-F238E27FC236}">
                <a16:creationId xmlns:a16="http://schemas.microsoft.com/office/drawing/2014/main" id="{2F7B8A3D-2B29-759C-3241-838CEA721FA9}"/>
              </a:ext>
            </a:extLst>
          </p:cNvPr>
          <p:cNvPicPr>
            <a:picLocks noChangeAspect="1"/>
          </p:cNvPicPr>
          <p:nvPr/>
        </p:nvPicPr>
        <p:blipFill>
          <a:blip r:embed="rId3"/>
          <a:stretch>
            <a:fillRect/>
          </a:stretch>
        </p:blipFill>
        <p:spPr>
          <a:xfrm>
            <a:off x="7587066" y="1425746"/>
            <a:ext cx="4000500" cy="2984500"/>
          </a:xfrm>
          <a:prstGeom prst="rect">
            <a:avLst/>
          </a:prstGeom>
        </p:spPr>
      </p:pic>
    </p:spTree>
    <p:extLst>
      <p:ext uri="{BB962C8B-B14F-4D97-AF65-F5344CB8AC3E}">
        <p14:creationId xmlns:p14="http://schemas.microsoft.com/office/powerpoint/2010/main" val="2985651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925E-1326-1A43-E61E-5D7FFC5FE104}"/>
              </a:ext>
            </a:extLst>
          </p:cNvPr>
          <p:cNvSpPr>
            <a:spLocks noGrp="1"/>
          </p:cNvSpPr>
          <p:nvPr>
            <p:ph type="title"/>
          </p:nvPr>
        </p:nvSpPr>
        <p:spPr/>
        <p:txBody>
          <a:bodyPr/>
          <a:lstStyle/>
          <a:p>
            <a:r>
              <a:rPr lang="en-CL" dirty="0"/>
              <a:t>Series estacionarias</a:t>
            </a:r>
          </a:p>
        </p:txBody>
      </p:sp>
      <p:sp>
        <p:nvSpPr>
          <p:cNvPr id="5" name="TextBox 4">
            <a:extLst>
              <a:ext uri="{FF2B5EF4-FFF2-40B4-BE49-F238E27FC236}">
                <a16:creationId xmlns:a16="http://schemas.microsoft.com/office/drawing/2014/main" id="{8B820F9D-2F55-0FDF-9033-8A05349AA098}"/>
              </a:ext>
            </a:extLst>
          </p:cNvPr>
          <p:cNvSpPr txBox="1"/>
          <p:nvPr/>
        </p:nvSpPr>
        <p:spPr>
          <a:xfrm>
            <a:off x="135731" y="6091833"/>
            <a:ext cx="6493670" cy="646331"/>
          </a:xfrm>
          <a:prstGeom prst="rect">
            <a:avLst/>
          </a:prstGeom>
          <a:noFill/>
        </p:spPr>
        <p:txBody>
          <a:bodyPr wrap="square">
            <a:spAutoFit/>
          </a:bodyPr>
          <a:lstStyle/>
          <a:p>
            <a:r>
              <a:rPr lang="en-US" b="0" i="0" u="none" strike="noStrike" dirty="0">
                <a:solidFill>
                  <a:srgbClr val="222222"/>
                </a:solidFill>
                <a:effectLst/>
                <a:highlight>
                  <a:srgbClr val="FFFFFF"/>
                </a:highlight>
                <a:latin typeface="Arial" panose="020B0604020202020204" pitchFamily="34" charset="0"/>
              </a:rPr>
              <a:t>Shumway, R. H., </a:t>
            </a:r>
            <a:r>
              <a:rPr lang="en-US" b="0" i="0" u="none" strike="noStrike" dirty="0" err="1">
                <a:solidFill>
                  <a:srgbClr val="222222"/>
                </a:solidFill>
                <a:effectLst/>
                <a:highlight>
                  <a:srgbClr val="FFFFFF"/>
                </a:highlight>
                <a:latin typeface="Arial" panose="020B0604020202020204" pitchFamily="34" charset="0"/>
              </a:rPr>
              <a:t>Stoffer</a:t>
            </a:r>
            <a:r>
              <a:rPr lang="en-US" b="0" i="0" u="none" strike="noStrike" dirty="0">
                <a:solidFill>
                  <a:srgbClr val="222222"/>
                </a:solidFill>
                <a:effectLst/>
                <a:highlight>
                  <a:srgbClr val="FFFFFF"/>
                </a:highlight>
                <a:latin typeface="Arial" panose="020B0604020202020204" pitchFamily="34" charset="0"/>
              </a:rPr>
              <a:t>, D. S., &amp; </a:t>
            </a:r>
            <a:r>
              <a:rPr lang="en-US" b="0" i="0" u="none" strike="noStrike" dirty="0" err="1">
                <a:solidFill>
                  <a:srgbClr val="222222"/>
                </a:solidFill>
                <a:effectLst/>
                <a:highlight>
                  <a:srgbClr val="FFFFFF"/>
                </a:highlight>
                <a:latin typeface="Arial" panose="020B0604020202020204" pitchFamily="34" charset="0"/>
              </a:rPr>
              <a:t>Stoffer</a:t>
            </a:r>
            <a:r>
              <a:rPr lang="en-US" b="0" i="0" u="none" strike="noStrike" dirty="0">
                <a:solidFill>
                  <a:srgbClr val="222222"/>
                </a:solidFill>
                <a:effectLst/>
                <a:highlight>
                  <a:srgbClr val="FFFFFF"/>
                </a:highlight>
                <a:latin typeface="Arial" panose="020B0604020202020204" pitchFamily="34" charset="0"/>
              </a:rPr>
              <a:t>, D. S. (2000). </a:t>
            </a:r>
            <a:r>
              <a:rPr lang="en-US" b="0" i="1" u="none" strike="noStrike" dirty="0">
                <a:solidFill>
                  <a:srgbClr val="222222"/>
                </a:solidFill>
                <a:effectLst/>
                <a:latin typeface="Arial" panose="020B0604020202020204" pitchFamily="34" charset="0"/>
              </a:rPr>
              <a:t>Time series analysis and its applications</a:t>
            </a:r>
            <a:r>
              <a:rPr lang="en-US" b="0" i="0" u="none" strike="noStrike" dirty="0">
                <a:solidFill>
                  <a:srgbClr val="222222"/>
                </a:solidFill>
                <a:effectLst/>
                <a:highlight>
                  <a:srgbClr val="FFFFFF"/>
                </a:highlight>
                <a:latin typeface="Arial" panose="020B0604020202020204" pitchFamily="34" charset="0"/>
              </a:rPr>
              <a:t>. New York: springer.</a:t>
            </a:r>
            <a:endParaRPr lang="en-CL"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109F8D-0667-6BF0-1619-4A129574E7D7}"/>
                  </a:ext>
                </a:extLst>
              </p:cNvPr>
              <p:cNvSpPr txBox="1"/>
              <p:nvPr/>
            </p:nvSpPr>
            <p:spPr>
              <a:xfrm>
                <a:off x="619125" y="2228850"/>
                <a:ext cx="71413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𝑡𝑘</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𝑐</m:t>
                              </m:r>
                            </m:e>
                            <m:sub>
                              <m:r>
                                <a:rPr lang="en-US" sz="2400" b="0" i="1" smtClean="0">
                                  <a:latin typeface="Cambria Math" panose="02040503050406030204" pitchFamily="18" charset="0"/>
                                  <a:ea typeface="Cambria Math" panose="02040503050406030204" pitchFamily="18" charset="0"/>
                                </a:rPr>
                                <m:t>𝑘</m:t>
                              </m:r>
                            </m:sub>
                          </m:sSub>
                        </m:e>
                      </m:d>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h</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𝑡𝑘</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h</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𝑐</m:t>
                              </m:r>
                            </m:e>
                            <m:sub>
                              <m:r>
                                <a:rPr lang="en-US" sz="2400" i="1">
                                  <a:latin typeface="Cambria Math" panose="02040503050406030204" pitchFamily="18" charset="0"/>
                                  <a:ea typeface="Cambria Math" panose="02040503050406030204" pitchFamily="18" charset="0"/>
                                </a:rPr>
                                <m:t>𝑘</m:t>
                              </m:r>
                            </m:sub>
                          </m:sSub>
                        </m:e>
                      </m:d>
                    </m:oMath>
                  </m:oMathPara>
                </a14:m>
                <a:endParaRPr lang="en-CL" sz="2400" dirty="0"/>
              </a:p>
            </p:txBody>
          </p:sp>
        </mc:Choice>
        <mc:Fallback xmlns="">
          <p:sp>
            <p:nvSpPr>
              <p:cNvPr id="6" name="TextBox 5">
                <a:extLst>
                  <a:ext uri="{FF2B5EF4-FFF2-40B4-BE49-F238E27FC236}">
                    <a16:creationId xmlns:a16="http://schemas.microsoft.com/office/drawing/2014/main" id="{C7109F8D-0667-6BF0-1619-4A129574E7D7}"/>
                  </a:ext>
                </a:extLst>
              </p:cNvPr>
              <p:cNvSpPr txBox="1">
                <a:spLocks noRot="1" noChangeAspect="1" noMove="1" noResize="1" noEditPoints="1" noAdjustHandles="1" noChangeArrowheads="1" noChangeShapeType="1" noTextEdit="1"/>
              </p:cNvSpPr>
              <p:nvPr/>
            </p:nvSpPr>
            <p:spPr>
              <a:xfrm>
                <a:off x="619125" y="2228850"/>
                <a:ext cx="7141314" cy="369332"/>
              </a:xfrm>
              <a:prstGeom prst="rect">
                <a:avLst/>
              </a:prstGeom>
              <a:blipFill>
                <a:blip r:embed="rId2"/>
                <a:stretch>
                  <a:fillRect l="-355" b="-16667"/>
                </a:stretch>
              </a:blipFill>
            </p:spPr>
            <p:txBody>
              <a:bodyPr/>
              <a:lstStyle/>
              <a:p>
                <a:r>
                  <a:rPr lang="en-CL">
                    <a:noFill/>
                  </a:rPr>
                  <a:t> </a:t>
                </a:r>
              </a:p>
            </p:txBody>
          </p:sp>
        </mc:Fallback>
      </mc:AlternateContent>
      <p:sp>
        <p:nvSpPr>
          <p:cNvPr id="7" name="Rounded Rectangle 6">
            <a:extLst>
              <a:ext uri="{FF2B5EF4-FFF2-40B4-BE49-F238E27FC236}">
                <a16:creationId xmlns:a16="http://schemas.microsoft.com/office/drawing/2014/main" id="{DB8864ED-7B03-F11C-03D3-0FEB6F67D8F1}"/>
              </a:ext>
            </a:extLst>
          </p:cNvPr>
          <p:cNvSpPr/>
          <p:nvPr/>
        </p:nvSpPr>
        <p:spPr>
          <a:xfrm>
            <a:off x="8072034" y="1813441"/>
            <a:ext cx="3500841" cy="120015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Proceso estacionario estricto</a:t>
            </a:r>
          </a:p>
          <a:p>
            <a:pPr algn="ctr"/>
            <a:r>
              <a:rPr lang="en-US" dirty="0">
                <a:solidFill>
                  <a:schemeClr val="tx1"/>
                </a:solidFill>
              </a:rPr>
              <a:t>h</a:t>
            </a:r>
            <a:r>
              <a:rPr lang="en-CL" dirty="0">
                <a:solidFill>
                  <a:schemeClr val="tx1"/>
                </a:solidFill>
              </a:rPr>
              <a:t> es un desplazamiento en el tiempo t </a:t>
            </a:r>
          </a:p>
        </p:txBody>
      </p:sp>
      <p:sp>
        <p:nvSpPr>
          <p:cNvPr id="8" name="Rounded Rectangle 7">
            <a:extLst>
              <a:ext uri="{FF2B5EF4-FFF2-40B4-BE49-F238E27FC236}">
                <a16:creationId xmlns:a16="http://schemas.microsoft.com/office/drawing/2014/main" id="{C7304FFD-E90E-D7AC-2A17-06F3C307F33E}"/>
              </a:ext>
            </a:extLst>
          </p:cNvPr>
          <p:cNvSpPr/>
          <p:nvPr/>
        </p:nvSpPr>
        <p:spPr>
          <a:xfrm>
            <a:off x="8072034" y="3618164"/>
            <a:ext cx="3500841" cy="120015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Proceso débilmente estacionario</a:t>
            </a:r>
          </a:p>
        </p:txBody>
      </p:sp>
      <p:sp>
        <p:nvSpPr>
          <p:cNvPr id="9" name="Rounded Rectangle 8">
            <a:extLst>
              <a:ext uri="{FF2B5EF4-FFF2-40B4-BE49-F238E27FC236}">
                <a16:creationId xmlns:a16="http://schemas.microsoft.com/office/drawing/2014/main" id="{05CC1372-14E1-026C-0BAC-CA906E240D15}"/>
              </a:ext>
            </a:extLst>
          </p:cNvPr>
          <p:cNvSpPr/>
          <p:nvPr/>
        </p:nvSpPr>
        <p:spPr>
          <a:xfrm>
            <a:off x="619125" y="3618164"/>
            <a:ext cx="6767513" cy="120015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La media y la autocorrelación de la serie se debieran poder estimar, al menos a partir de promedios (averaging)</a:t>
            </a:r>
          </a:p>
        </p:txBody>
      </p:sp>
    </p:spTree>
    <p:extLst>
      <p:ext uri="{BB962C8B-B14F-4D97-AF65-F5344CB8AC3E}">
        <p14:creationId xmlns:p14="http://schemas.microsoft.com/office/powerpoint/2010/main" val="1878777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1323-5026-FF6A-8948-23CEFC8AAACD}"/>
              </a:ext>
            </a:extLst>
          </p:cNvPr>
          <p:cNvSpPr>
            <a:spLocks noGrp="1"/>
          </p:cNvSpPr>
          <p:nvPr>
            <p:ph type="title"/>
          </p:nvPr>
        </p:nvSpPr>
        <p:spPr/>
        <p:txBody>
          <a:bodyPr/>
          <a:lstStyle/>
          <a:p>
            <a:r>
              <a:rPr lang="en-CL"/>
              <a:t>Series estacionarias</a:t>
            </a:r>
            <a:r>
              <a:rPr lang="es-ES" dirty="0"/>
              <a:t>: test ADF</a:t>
            </a:r>
            <a:endParaRPr lang="en-CL" dirty="0"/>
          </a:p>
        </p:txBody>
      </p:sp>
      <p:sp>
        <p:nvSpPr>
          <p:cNvPr id="3" name="Rectángulo redondeado 2">
            <a:extLst>
              <a:ext uri="{FF2B5EF4-FFF2-40B4-BE49-F238E27FC236}">
                <a16:creationId xmlns:a16="http://schemas.microsoft.com/office/drawing/2014/main" id="{BCE18220-6DF5-0068-36CC-F41AD966C123}"/>
              </a:ext>
            </a:extLst>
          </p:cNvPr>
          <p:cNvSpPr/>
          <p:nvPr/>
        </p:nvSpPr>
        <p:spPr>
          <a:xfrm>
            <a:off x="426027" y="4821382"/>
            <a:ext cx="3636818" cy="1735282"/>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CL" b="1" dirty="0">
                <a:solidFill>
                  <a:schemeClr val="tx1"/>
                </a:solidFill>
              </a:rPr>
              <a:t>Series Estacionarias</a:t>
            </a:r>
          </a:p>
          <a:p>
            <a:pPr algn="ctr"/>
            <a:r>
              <a:rPr lang="es-CL" dirty="0">
                <a:solidFill>
                  <a:schemeClr val="tx1"/>
                </a:solidFill>
              </a:rPr>
              <a:t>Son aquellas cuya media, desviación estándar, varianza y covarianza no son funciones del tiempo</a:t>
            </a:r>
          </a:p>
        </p:txBody>
      </p:sp>
      <p:sp>
        <p:nvSpPr>
          <p:cNvPr id="7" name="Rectángulo redondeado 6">
            <a:extLst>
              <a:ext uri="{FF2B5EF4-FFF2-40B4-BE49-F238E27FC236}">
                <a16:creationId xmlns:a16="http://schemas.microsoft.com/office/drawing/2014/main" id="{09A027BA-920D-9E69-5D6A-AE9A0CFE8898}"/>
              </a:ext>
            </a:extLst>
          </p:cNvPr>
          <p:cNvSpPr/>
          <p:nvPr/>
        </p:nvSpPr>
        <p:spPr>
          <a:xfrm>
            <a:off x="5870863" y="4482426"/>
            <a:ext cx="4810992" cy="9144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L" dirty="0">
                <a:solidFill>
                  <a:schemeClr val="tx1"/>
                </a:solidFill>
              </a:rPr>
              <a:t>H0: La serie no es estacionaria</a:t>
            </a:r>
          </a:p>
          <a:p>
            <a:r>
              <a:rPr lang="es-CL" dirty="0">
                <a:solidFill>
                  <a:schemeClr val="tx1"/>
                </a:solidFill>
              </a:rPr>
              <a:t>HA: La serie es estacionaria</a:t>
            </a:r>
          </a:p>
        </p:txBody>
      </p:sp>
      <p:sp>
        <p:nvSpPr>
          <p:cNvPr id="8" name="Rectángulo redondeado 6">
            <a:extLst>
              <a:ext uri="{FF2B5EF4-FFF2-40B4-BE49-F238E27FC236}">
                <a16:creationId xmlns:a16="http://schemas.microsoft.com/office/drawing/2014/main" id="{56C11E46-DB3B-707A-4CF1-BE493FD6ECC5}"/>
              </a:ext>
            </a:extLst>
          </p:cNvPr>
          <p:cNvSpPr/>
          <p:nvPr/>
        </p:nvSpPr>
        <p:spPr>
          <a:xfrm>
            <a:off x="5870863" y="5465233"/>
            <a:ext cx="4810992" cy="125060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L" dirty="0">
                <a:solidFill>
                  <a:schemeClr val="tx1"/>
                </a:solidFill>
              </a:rPr>
              <a:t>Si p&lt;0.05 se rechaza H0, se acepta HA </a:t>
            </a:r>
          </a:p>
          <a:p>
            <a:r>
              <a:rPr lang="es-CL" dirty="0">
                <a:solidFill>
                  <a:schemeClr val="tx1"/>
                </a:solidFill>
              </a:rPr>
              <a:t>Si p&gt;0.05 se acepta H0, pero la serie </a:t>
            </a:r>
            <a:r>
              <a:rPr lang="es-CL" b="1" dirty="0">
                <a:solidFill>
                  <a:schemeClr val="tx1"/>
                </a:solidFill>
              </a:rPr>
              <a:t>podría</a:t>
            </a:r>
            <a:r>
              <a:rPr lang="es-CL" dirty="0">
                <a:solidFill>
                  <a:schemeClr val="tx1"/>
                </a:solidFill>
              </a:rPr>
              <a:t> hacerse estacionaria tomando diferencias de valores sucesivos (</a:t>
            </a:r>
            <a:r>
              <a:rPr lang="es-CL" b="1" dirty="0" err="1">
                <a:solidFill>
                  <a:schemeClr val="tx1"/>
                </a:solidFill>
              </a:rPr>
              <a:t>differencing</a:t>
            </a:r>
            <a:r>
              <a:rPr lang="es-CL" dirty="0">
                <a:solidFill>
                  <a:schemeClr val="tx1"/>
                </a:solidFill>
              </a:rPr>
              <a:t>)</a:t>
            </a:r>
          </a:p>
        </p:txBody>
      </p:sp>
      <p:pic>
        <p:nvPicPr>
          <p:cNvPr id="13" name="Picture 12">
            <a:extLst>
              <a:ext uri="{FF2B5EF4-FFF2-40B4-BE49-F238E27FC236}">
                <a16:creationId xmlns:a16="http://schemas.microsoft.com/office/drawing/2014/main" id="{05C1430D-E997-00D1-CE9D-F1B208CA6EB2}"/>
              </a:ext>
            </a:extLst>
          </p:cNvPr>
          <p:cNvPicPr>
            <a:picLocks noChangeAspect="1"/>
          </p:cNvPicPr>
          <p:nvPr/>
        </p:nvPicPr>
        <p:blipFill>
          <a:blip r:embed="rId3"/>
          <a:stretch>
            <a:fillRect/>
          </a:stretch>
        </p:blipFill>
        <p:spPr>
          <a:xfrm>
            <a:off x="0" y="1473633"/>
            <a:ext cx="3975962" cy="2890800"/>
          </a:xfrm>
          <a:prstGeom prst="rect">
            <a:avLst/>
          </a:prstGeom>
        </p:spPr>
      </p:pic>
      <p:pic>
        <p:nvPicPr>
          <p:cNvPr id="14" name="Picture 13">
            <a:extLst>
              <a:ext uri="{FF2B5EF4-FFF2-40B4-BE49-F238E27FC236}">
                <a16:creationId xmlns:a16="http://schemas.microsoft.com/office/drawing/2014/main" id="{FFEC305B-1E10-9BFA-CBCE-3BB9C1804505}"/>
              </a:ext>
            </a:extLst>
          </p:cNvPr>
          <p:cNvPicPr>
            <a:picLocks noChangeAspect="1"/>
          </p:cNvPicPr>
          <p:nvPr/>
        </p:nvPicPr>
        <p:blipFill>
          <a:blip r:embed="rId4"/>
          <a:stretch>
            <a:fillRect/>
          </a:stretch>
        </p:blipFill>
        <p:spPr>
          <a:xfrm>
            <a:off x="4109085" y="1475183"/>
            <a:ext cx="3973830" cy="2889250"/>
          </a:xfrm>
          <a:prstGeom prst="rect">
            <a:avLst/>
          </a:prstGeom>
        </p:spPr>
      </p:pic>
      <p:pic>
        <p:nvPicPr>
          <p:cNvPr id="15" name="Picture 14">
            <a:extLst>
              <a:ext uri="{FF2B5EF4-FFF2-40B4-BE49-F238E27FC236}">
                <a16:creationId xmlns:a16="http://schemas.microsoft.com/office/drawing/2014/main" id="{62068B87-AA32-E758-A15B-D2ECA2ED5121}"/>
              </a:ext>
            </a:extLst>
          </p:cNvPr>
          <p:cNvPicPr>
            <a:picLocks noChangeAspect="1"/>
          </p:cNvPicPr>
          <p:nvPr/>
        </p:nvPicPr>
        <p:blipFill>
          <a:blip r:embed="rId5"/>
          <a:stretch>
            <a:fillRect/>
          </a:stretch>
        </p:blipFill>
        <p:spPr>
          <a:xfrm>
            <a:off x="8216038" y="1473633"/>
            <a:ext cx="3975962" cy="2890800"/>
          </a:xfrm>
          <a:prstGeom prst="rect">
            <a:avLst/>
          </a:prstGeom>
        </p:spPr>
      </p:pic>
    </p:spTree>
    <p:extLst>
      <p:ext uri="{BB962C8B-B14F-4D97-AF65-F5344CB8AC3E}">
        <p14:creationId xmlns:p14="http://schemas.microsoft.com/office/powerpoint/2010/main" val="3140637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7600C-9D73-6AC9-C697-B3A8DFD9925E}"/>
              </a:ext>
            </a:extLst>
          </p:cNvPr>
          <p:cNvSpPr>
            <a:spLocks noGrp="1"/>
          </p:cNvSpPr>
          <p:nvPr>
            <p:ph type="title"/>
          </p:nvPr>
        </p:nvSpPr>
        <p:spPr/>
        <p:txBody>
          <a:bodyPr/>
          <a:lstStyle/>
          <a:p>
            <a:r>
              <a:rPr lang="en-CL"/>
              <a:t>Series estacionarias</a:t>
            </a:r>
            <a:r>
              <a:rPr lang="es-ES" dirty="0"/>
              <a:t>: test KPSS</a:t>
            </a:r>
            <a:endParaRPr lang="en-CL" dirty="0"/>
          </a:p>
        </p:txBody>
      </p:sp>
      <p:pic>
        <p:nvPicPr>
          <p:cNvPr id="4" name="Picture 3">
            <a:extLst>
              <a:ext uri="{FF2B5EF4-FFF2-40B4-BE49-F238E27FC236}">
                <a16:creationId xmlns:a16="http://schemas.microsoft.com/office/drawing/2014/main" id="{965FB2E0-CCF0-EBCB-07B2-F60BBB5A0A6E}"/>
              </a:ext>
            </a:extLst>
          </p:cNvPr>
          <p:cNvPicPr>
            <a:picLocks noChangeAspect="1"/>
          </p:cNvPicPr>
          <p:nvPr/>
        </p:nvPicPr>
        <p:blipFill>
          <a:blip r:embed="rId3"/>
          <a:stretch>
            <a:fillRect/>
          </a:stretch>
        </p:blipFill>
        <p:spPr>
          <a:xfrm>
            <a:off x="0" y="1435100"/>
            <a:ext cx="4711700" cy="1993900"/>
          </a:xfrm>
          <a:prstGeom prst="rect">
            <a:avLst/>
          </a:prstGeom>
        </p:spPr>
      </p:pic>
      <p:pic>
        <p:nvPicPr>
          <p:cNvPr id="5" name="Picture 4">
            <a:extLst>
              <a:ext uri="{FF2B5EF4-FFF2-40B4-BE49-F238E27FC236}">
                <a16:creationId xmlns:a16="http://schemas.microsoft.com/office/drawing/2014/main" id="{2110437D-FD30-A2D8-A2BD-6A42A5942113}"/>
              </a:ext>
            </a:extLst>
          </p:cNvPr>
          <p:cNvPicPr>
            <a:picLocks noChangeAspect="1"/>
          </p:cNvPicPr>
          <p:nvPr/>
        </p:nvPicPr>
        <p:blipFill>
          <a:blip r:embed="rId4"/>
          <a:stretch>
            <a:fillRect/>
          </a:stretch>
        </p:blipFill>
        <p:spPr>
          <a:xfrm>
            <a:off x="6500283" y="1435100"/>
            <a:ext cx="4711700" cy="1993900"/>
          </a:xfrm>
          <a:prstGeom prst="rect">
            <a:avLst/>
          </a:prstGeom>
        </p:spPr>
      </p:pic>
      <p:pic>
        <p:nvPicPr>
          <p:cNvPr id="6" name="Picture 5">
            <a:extLst>
              <a:ext uri="{FF2B5EF4-FFF2-40B4-BE49-F238E27FC236}">
                <a16:creationId xmlns:a16="http://schemas.microsoft.com/office/drawing/2014/main" id="{BD2431FC-BE6C-0365-6170-B10BB54F0C96}"/>
              </a:ext>
            </a:extLst>
          </p:cNvPr>
          <p:cNvPicPr>
            <a:picLocks noChangeAspect="1"/>
          </p:cNvPicPr>
          <p:nvPr/>
        </p:nvPicPr>
        <p:blipFill>
          <a:blip r:embed="rId5"/>
          <a:stretch>
            <a:fillRect/>
          </a:stretch>
        </p:blipFill>
        <p:spPr>
          <a:xfrm>
            <a:off x="0" y="3657600"/>
            <a:ext cx="4711700" cy="1765300"/>
          </a:xfrm>
          <a:prstGeom prst="rect">
            <a:avLst/>
          </a:prstGeom>
        </p:spPr>
      </p:pic>
      <p:sp>
        <p:nvSpPr>
          <p:cNvPr id="3" name="Rectángulo redondeado 2">
            <a:extLst>
              <a:ext uri="{FF2B5EF4-FFF2-40B4-BE49-F238E27FC236}">
                <a16:creationId xmlns:a16="http://schemas.microsoft.com/office/drawing/2014/main" id="{E54AD9D3-DA9A-FC21-B878-E44CFB315BAE}"/>
              </a:ext>
            </a:extLst>
          </p:cNvPr>
          <p:cNvSpPr/>
          <p:nvPr/>
        </p:nvSpPr>
        <p:spPr>
          <a:xfrm>
            <a:off x="4277591" y="5122718"/>
            <a:ext cx="3636818" cy="17352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s-CL" b="1" dirty="0">
                <a:solidFill>
                  <a:schemeClr val="tx1"/>
                </a:solidFill>
              </a:rPr>
              <a:t>Series Estacionarias con Estacionalidad (</a:t>
            </a:r>
            <a:r>
              <a:rPr lang="es-CL" b="1" dirty="0" err="1">
                <a:solidFill>
                  <a:schemeClr val="tx1"/>
                </a:solidFill>
              </a:rPr>
              <a:t>Seasonal</a:t>
            </a:r>
            <a:r>
              <a:rPr lang="es-CL" b="1" dirty="0">
                <a:solidFill>
                  <a:schemeClr val="tx1"/>
                </a:solidFill>
              </a:rPr>
              <a:t> </a:t>
            </a:r>
            <a:r>
              <a:rPr lang="es-CL" b="1" dirty="0" err="1">
                <a:solidFill>
                  <a:schemeClr val="tx1"/>
                </a:solidFill>
              </a:rPr>
              <a:t>Stationary</a:t>
            </a:r>
            <a:r>
              <a:rPr lang="es-CL" b="1" dirty="0">
                <a:solidFill>
                  <a:schemeClr val="tx1"/>
                </a:solidFill>
              </a:rPr>
              <a:t>)</a:t>
            </a:r>
          </a:p>
          <a:p>
            <a:pPr algn="ctr"/>
            <a:r>
              <a:rPr lang="es-CL" dirty="0">
                <a:solidFill>
                  <a:schemeClr val="tx1"/>
                </a:solidFill>
              </a:rPr>
              <a:t>Hay una variación periódica</a:t>
            </a:r>
          </a:p>
        </p:txBody>
      </p:sp>
      <p:sp>
        <p:nvSpPr>
          <p:cNvPr id="7" name="Rectángulo redondeado 6">
            <a:extLst>
              <a:ext uri="{FF2B5EF4-FFF2-40B4-BE49-F238E27FC236}">
                <a16:creationId xmlns:a16="http://schemas.microsoft.com/office/drawing/2014/main" id="{F7AEA8C8-256F-5131-C7BF-D0EC54A91577}"/>
              </a:ext>
            </a:extLst>
          </p:cNvPr>
          <p:cNvSpPr/>
          <p:nvPr/>
        </p:nvSpPr>
        <p:spPr>
          <a:xfrm>
            <a:off x="8450407" y="5122800"/>
            <a:ext cx="3636818" cy="173520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s-CL" b="1" dirty="0">
                <a:solidFill>
                  <a:schemeClr val="tx1"/>
                </a:solidFill>
              </a:rPr>
              <a:t>Series Estacionarias con Tendencia (</a:t>
            </a:r>
            <a:r>
              <a:rPr lang="es-CL" b="1" dirty="0" err="1">
                <a:solidFill>
                  <a:schemeClr val="tx1"/>
                </a:solidFill>
              </a:rPr>
              <a:t>Trend</a:t>
            </a:r>
            <a:r>
              <a:rPr lang="es-CL" b="1" dirty="0">
                <a:solidFill>
                  <a:schemeClr val="tx1"/>
                </a:solidFill>
              </a:rPr>
              <a:t> </a:t>
            </a:r>
            <a:r>
              <a:rPr lang="es-CL" b="1" dirty="0" err="1">
                <a:solidFill>
                  <a:schemeClr val="tx1"/>
                </a:solidFill>
              </a:rPr>
              <a:t>Stationary</a:t>
            </a:r>
            <a:r>
              <a:rPr lang="es-CL" b="1" dirty="0">
                <a:solidFill>
                  <a:schemeClr val="tx1"/>
                </a:solidFill>
              </a:rPr>
              <a:t>)</a:t>
            </a:r>
          </a:p>
          <a:p>
            <a:pPr algn="ctr"/>
            <a:r>
              <a:rPr lang="es-CL" dirty="0">
                <a:solidFill>
                  <a:schemeClr val="tx1"/>
                </a:solidFill>
              </a:rPr>
              <a:t>Hay una variación que es función del tiempo</a:t>
            </a:r>
          </a:p>
        </p:txBody>
      </p:sp>
      <p:sp>
        <p:nvSpPr>
          <p:cNvPr id="8" name="Rectángulo redondeado 7">
            <a:extLst>
              <a:ext uri="{FF2B5EF4-FFF2-40B4-BE49-F238E27FC236}">
                <a16:creationId xmlns:a16="http://schemas.microsoft.com/office/drawing/2014/main" id="{4816A2CE-0D64-B86A-469D-5287A873A528}"/>
              </a:ext>
            </a:extLst>
          </p:cNvPr>
          <p:cNvSpPr/>
          <p:nvPr/>
        </p:nvSpPr>
        <p:spPr>
          <a:xfrm>
            <a:off x="6509520" y="3655232"/>
            <a:ext cx="5577705" cy="110250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L" dirty="0">
                <a:solidFill>
                  <a:schemeClr val="tx1"/>
                </a:solidFill>
              </a:rPr>
              <a:t>H0: La serie es estacionaria</a:t>
            </a:r>
          </a:p>
          <a:p>
            <a:r>
              <a:rPr lang="es-CL" dirty="0">
                <a:solidFill>
                  <a:schemeClr val="tx1"/>
                </a:solidFill>
              </a:rPr>
              <a:t>HA: la serie no es estacionaria</a:t>
            </a:r>
          </a:p>
          <a:p>
            <a:r>
              <a:rPr lang="es-CL" dirty="0">
                <a:solidFill>
                  <a:schemeClr val="tx1"/>
                </a:solidFill>
              </a:rPr>
              <a:t>Si p&lt;0.05, significativo, se rechaza H0, se acepta HA</a:t>
            </a:r>
          </a:p>
          <a:p>
            <a:r>
              <a:rPr lang="es-CL" dirty="0">
                <a:solidFill>
                  <a:schemeClr val="tx1"/>
                </a:solidFill>
              </a:rPr>
              <a:t>Si p&gt;0.05, se acepta H0</a:t>
            </a:r>
          </a:p>
        </p:txBody>
      </p:sp>
    </p:spTree>
    <p:extLst>
      <p:ext uri="{BB962C8B-B14F-4D97-AF65-F5344CB8AC3E}">
        <p14:creationId xmlns:p14="http://schemas.microsoft.com/office/powerpoint/2010/main" val="2415020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C577-55C6-1134-8969-1F21BC17F11A}"/>
              </a:ext>
            </a:extLst>
          </p:cNvPr>
          <p:cNvSpPr>
            <a:spLocks noGrp="1"/>
          </p:cNvSpPr>
          <p:nvPr>
            <p:ph type="ctrTitle"/>
          </p:nvPr>
        </p:nvSpPr>
        <p:spPr/>
        <p:txBody>
          <a:bodyPr/>
          <a:lstStyle/>
          <a:p>
            <a:r>
              <a:rPr lang="es-ES" dirty="0"/>
              <a:t>Modelos para el procesamiento de secuencias</a:t>
            </a:r>
            <a:endParaRPr lang="en-CL" dirty="0"/>
          </a:p>
        </p:txBody>
      </p:sp>
    </p:spTree>
    <p:extLst>
      <p:ext uri="{BB962C8B-B14F-4D97-AF65-F5344CB8AC3E}">
        <p14:creationId xmlns:p14="http://schemas.microsoft.com/office/powerpoint/2010/main" val="2055390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D9406B-5804-52F2-50F3-4A147CEBAEAE}"/>
              </a:ext>
            </a:extLst>
          </p:cNvPr>
          <p:cNvSpPr>
            <a:spLocks noGrp="1"/>
          </p:cNvSpPr>
          <p:nvPr>
            <p:ph type="title"/>
          </p:nvPr>
        </p:nvSpPr>
        <p:spPr/>
        <p:txBody>
          <a:bodyPr/>
          <a:lstStyle/>
          <a:p>
            <a:r>
              <a:rPr lang="es-CL" dirty="0"/>
              <a:t>Análisis Exploratorio de una serie de tiempo</a:t>
            </a:r>
            <a:br>
              <a:rPr lang="es-CL" dirty="0"/>
            </a:br>
            <a:r>
              <a:rPr lang="es-CL" dirty="0"/>
              <a:t>Un ejemplo de función compuesta</a:t>
            </a:r>
          </a:p>
        </p:txBody>
      </p:sp>
      <p:pic>
        <p:nvPicPr>
          <p:cNvPr id="4" name="Imagen 3">
            <a:extLst>
              <a:ext uri="{FF2B5EF4-FFF2-40B4-BE49-F238E27FC236}">
                <a16:creationId xmlns:a16="http://schemas.microsoft.com/office/drawing/2014/main" id="{1D6B2A51-2BFE-7A39-F5CF-F4E64B50EA6C}"/>
              </a:ext>
            </a:extLst>
          </p:cNvPr>
          <p:cNvPicPr>
            <a:picLocks noChangeAspect="1"/>
          </p:cNvPicPr>
          <p:nvPr/>
        </p:nvPicPr>
        <p:blipFill>
          <a:blip r:embed="rId2"/>
          <a:stretch>
            <a:fillRect/>
          </a:stretch>
        </p:blipFill>
        <p:spPr>
          <a:xfrm>
            <a:off x="80050" y="1392381"/>
            <a:ext cx="4646211" cy="5361709"/>
          </a:xfrm>
          <a:prstGeom prst="rect">
            <a:avLst/>
          </a:prstGeom>
        </p:spPr>
      </p:pic>
      <p:pic>
        <p:nvPicPr>
          <p:cNvPr id="5" name="Imagen 4">
            <a:extLst>
              <a:ext uri="{FF2B5EF4-FFF2-40B4-BE49-F238E27FC236}">
                <a16:creationId xmlns:a16="http://schemas.microsoft.com/office/drawing/2014/main" id="{365421E0-4476-793A-7C16-B4AF9A02881A}"/>
              </a:ext>
            </a:extLst>
          </p:cNvPr>
          <p:cNvPicPr>
            <a:picLocks noChangeAspect="1"/>
          </p:cNvPicPr>
          <p:nvPr/>
        </p:nvPicPr>
        <p:blipFill>
          <a:blip r:embed="rId3"/>
          <a:stretch>
            <a:fillRect/>
          </a:stretch>
        </p:blipFill>
        <p:spPr>
          <a:xfrm>
            <a:off x="4726261" y="1392382"/>
            <a:ext cx="7465739" cy="2697868"/>
          </a:xfrm>
          <a:prstGeom prst="rect">
            <a:avLst/>
          </a:prstGeom>
        </p:spPr>
      </p:pic>
      <p:pic>
        <p:nvPicPr>
          <p:cNvPr id="3" name="Picture 2">
            <a:extLst>
              <a:ext uri="{FF2B5EF4-FFF2-40B4-BE49-F238E27FC236}">
                <a16:creationId xmlns:a16="http://schemas.microsoft.com/office/drawing/2014/main" id="{72E542BF-15C2-01AF-A86A-506E335FCC43}"/>
              </a:ext>
            </a:extLst>
          </p:cNvPr>
          <p:cNvPicPr>
            <a:picLocks noChangeAspect="1"/>
          </p:cNvPicPr>
          <p:nvPr/>
        </p:nvPicPr>
        <p:blipFill>
          <a:blip r:embed="rId4"/>
          <a:stretch>
            <a:fillRect/>
          </a:stretch>
        </p:blipFill>
        <p:spPr>
          <a:xfrm>
            <a:off x="4726261" y="4328170"/>
            <a:ext cx="3296701" cy="2397600"/>
          </a:xfrm>
          <a:prstGeom prst="rect">
            <a:avLst/>
          </a:prstGeom>
        </p:spPr>
      </p:pic>
      <p:pic>
        <p:nvPicPr>
          <p:cNvPr id="6" name="Picture 5">
            <a:extLst>
              <a:ext uri="{FF2B5EF4-FFF2-40B4-BE49-F238E27FC236}">
                <a16:creationId xmlns:a16="http://schemas.microsoft.com/office/drawing/2014/main" id="{401161FD-6D11-4CAF-90EC-4E34A0974BF8}"/>
              </a:ext>
            </a:extLst>
          </p:cNvPr>
          <p:cNvPicPr>
            <a:picLocks noChangeAspect="1"/>
          </p:cNvPicPr>
          <p:nvPr/>
        </p:nvPicPr>
        <p:blipFill>
          <a:blip r:embed="rId5"/>
          <a:stretch>
            <a:fillRect/>
          </a:stretch>
        </p:blipFill>
        <p:spPr>
          <a:xfrm>
            <a:off x="8459130" y="4328170"/>
            <a:ext cx="3295448" cy="1303200"/>
          </a:xfrm>
          <a:prstGeom prst="rect">
            <a:avLst/>
          </a:prstGeom>
        </p:spPr>
      </p:pic>
      <p:sp>
        <p:nvSpPr>
          <p:cNvPr id="7" name="Rectangle 6">
            <a:extLst>
              <a:ext uri="{FF2B5EF4-FFF2-40B4-BE49-F238E27FC236}">
                <a16:creationId xmlns:a16="http://schemas.microsoft.com/office/drawing/2014/main" id="{8525D8D7-111D-2CC7-C570-286D6DEF4A45}"/>
              </a:ext>
            </a:extLst>
          </p:cNvPr>
          <p:cNvSpPr/>
          <p:nvPr/>
        </p:nvSpPr>
        <p:spPr>
          <a:xfrm>
            <a:off x="8459130" y="5869290"/>
            <a:ext cx="3002745"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No estacionaria</a:t>
            </a:r>
          </a:p>
        </p:txBody>
      </p:sp>
    </p:spTree>
    <p:extLst>
      <p:ext uri="{BB962C8B-B14F-4D97-AF65-F5344CB8AC3E}">
        <p14:creationId xmlns:p14="http://schemas.microsoft.com/office/powerpoint/2010/main" val="364558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D9406B-5804-52F2-50F3-4A147CEBAEAE}"/>
              </a:ext>
            </a:extLst>
          </p:cNvPr>
          <p:cNvSpPr>
            <a:spLocks noGrp="1"/>
          </p:cNvSpPr>
          <p:nvPr>
            <p:ph type="title"/>
          </p:nvPr>
        </p:nvSpPr>
        <p:spPr/>
        <p:txBody>
          <a:bodyPr/>
          <a:lstStyle/>
          <a:p>
            <a:r>
              <a:rPr lang="es-CL" dirty="0"/>
              <a:t>Análisis Exploratorio de una serie de tiempo</a:t>
            </a:r>
            <a:br>
              <a:rPr lang="es-CL" dirty="0"/>
            </a:br>
            <a:r>
              <a:rPr lang="es-CL" dirty="0"/>
              <a:t>descomposición</a:t>
            </a:r>
          </a:p>
        </p:txBody>
      </p:sp>
      <p:pic>
        <p:nvPicPr>
          <p:cNvPr id="7" name="Imagen 6">
            <a:extLst>
              <a:ext uri="{FF2B5EF4-FFF2-40B4-BE49-F238E27FC236}">
                <a16:creationId xmlns:a16="http://schemas.microsoft.com/office/drawing/2014/main" id="{FEB03596-D6E5-2491-08AF-92B166B665DD}"/>
              </a:ext>
            </a:extLst>
          </p:cNvPr>
          <p:cNvPicPr>
            <a:picLocks noChangeAspect="1"/>
          </p:cNvPicPr>
          <p:nvPr/>
        </p:nvPicPr>
        <p:blipFill>
          <a:blip r:embed="rId2"/>
          <a:stretch>
            <a:fillRect/>
          </a:stretch>
        </p:blipFill>
        <p:spPr>
          <a:xfrm>
            <a:off x="6294120" y="1347354"/>
            <a:ext cx="5897880" cy="4663440"/>
          </a:xfrm>
          <a:prstGeom prst="rect">
            <a:avLst/>
          </a:prstGeom>
        </p:spPr>
      </p:pic>
      <p:pic>
        <p:nvPicPr>
          <p:cNvPr id="8" name="Imagen 7">
            <a:extLst>
              <a:ext uri="{FF2B5EF4-FFF2-40B4-BE49-F238E27FC236}">
                <a16:creationId xmlns:a16="http://schemas.microsoft.com/office/drawing/2014/main" id="{6AB8E7C1-1F1F-C9DE-8BE1-C13ACFF446B9}"/>
              </a:ext>
            </a:extLst>
          </p:cNvPr>
          <p:cNvPicPr>
            <a:picLocks noChangeAspect="1"/>
          </p:cNvPicPr>
          <p:nvPr/>
        </p:nvPicPr>
        <p:blipFill>
          <a:blip r:embed="rId3"/>
          <a:stretch>
            <a:fillRect/>
          </a:stretch>
        </p:blipFill>
        <p:spPr>
          <a:xfrm>
            <a:off x="0" y="1347354"/>
            <a:ext cx="5897880" cy="4663440"/>
          </a:xfrm>
          <a:prstGeom prst="rect">
            <a:avLst/>
          </a:prstGeom>
        </p:spPr>
      </p:pic>
    </p:spTree>
    <p:extLst>
      <p:ext uri="{BB962C8B-B14F-4D97-AF65-F5344CB8AC3E}">
        <p14:creationId xmlns:p14="http://schemas.microsoft.com/office/powerpoint/2010/main" val="80886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1C6A-3642-E395-F765-7F68640F25D8}"/>
              </a:ext>
            </a:extLst>
          </p:cNvPr>
          <p:cNvSpPr>
            <a:spLocks noGrp="1"/>
          </p:cNvSpPr>
          <p:nvPr>
            <p:ph type="ctrTitle"/>
          </p:nvPr>
        </p:nvSpPr>
        <p:spPr/>
        <p:txBody>
          <a:bodyPr/>
          <a:lstStyle/>
          <a:p>
            <a:r>
              <a:rPr lang="en-CL" dirty="0"/>
              <a:t>Modelado de series de tiempo usando estadística</a:t>
            </a:r>
          </a:p>
        </p:txBody>
      </p:sp>
      <p:sp>
        <p:nvSpPr>
          <p:cNvPr id="3" name="Subtitle 2">
            <a:extLst>
              <a:ext uri="{FF2B5EF4-FFF2-40B4-BE49-F238E27FC236}">
                <a16:creationId xmlns:a16="http://schemas.microsoft.com/office/drawing/2014/main" id="{4F904CC9-2B10-E746-1205-D8BE7FF79EEF}"/>
              </a:ext>
            </a:extLst>
          </p:cNvPr>
          <p:cNvSpPr>
            <a:spLocks noGrp="1"/>
          </p:cNvSpPr>
          <p:nvPr>
            <p:ph type="subTitle" idx="1"/>
          </p:nvPr>
        </p:nvSpPr>
        <p:spPr/>
        <p:txBody>
          <a:bodyPr/>
          <a:lstStyle/>
          <a:p>
            <a:endParaRPr lang="en-CL"/>
          </a:p>
        </p:txBody>
      </p:sp>
    </p:spTree>
    <p:extLst>
      <p:ext uri="{BB962C8B-B14F-4D97-AF65-F5344CB8AC3E}">
        <p14:creationId xmlns:p14="http://schemas.microsoft.com/office/powerpoint/2010/main" val="819841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5B69D-83C0-50D6-B9EF-A735C5B25E67}"/>
              </a:ext>
            </a:extLst>
          </p:cNvPr>
          <p:cNvSpPr>
            <a:spLocks noGrp="1"/>
          </p:cNvSpPr>
          <p:nvPr>
            <p:ph type="title"/>
          </p:nvPr>
        </p:nvSpPr>
        <p:spPr/>
        <p:txBody>
          <a:bodyPr/>
          <a:lstStyle/>
          <a:p>
            <a:r>
              <a:rPr lang="en-CL" dirty="0"/>
              <a:t>Modelos autorregresivos AR(p)</a:t>
            </a:r>
          </a:p>
        </p:txBody>
      </p:sp>
      <p:sp>
        <p:nvSpPr>
          <p:cNvPr id="4" name="TextBox 3">
            <a:extLst>
              <a:ext uri="{FF2B5EF4-FFF2-40B4-BE49-F238E27FC236}">
                <a16:creationId xmlns:a16="http://schemas.microsoft.com/office/drawing/2014/main" id="{D09CF5AD-2AF7-A655-DE6E-7CDA4B9E2EB9}"/>
              </a:ext>
            </a:extLst>
          </p:cNvPr>
          <p:cNvSpPr txBox="1"/>
          <p:nvPr/>
        </p:nvSpPr>
        <p:spPr>
          <a:xfrm>
            <a:off x="135731" y="6091833"/>
            <a:ext cx="6493670" cy="646331"/>
          </a:xfrm>
          <a:prstGeom prst="rect">
            <a:avLst/>
          </a:prstGeom>
          <a:noFill/>
        </p:spPr>
        <p:txBody>
          <a:bodyPr wrap="square">
            <a:spAutoFit/>
          </a:bodyPr>
          <a:lstStyle/>
          <a:p>
            <a:r>
              <a:rPr lang="en-US" b="0" i="0" u="none" strike="noStrike" dirty="0">
                <a:solidFill>
                  <a:srgbClr val="222222"/>
                </a:solidFill>
                <a:effectLst/>
                <a:highlight>
                  <a:srgbClr val="FFFFFF"/>
                </a:highlight>
                <a:latin typeface="Arial" panose="020B0604020202020204" pitchFamily="34" charset="0"/>
              </a:rPr>
              <a:t>Shumway, R. H., </a:t>
            </a:r>
            <a:r>
              <a:rPr lang="en-US" b="0" i="0" u="none" strike="noStrike" dirty="0" err="1">
                <a:solidFill>
                  <a:srgbClr val="222222"/>
                </a:solidFill>
                <a:effectLst/>
                <a:highlight>
                  <a:srgbClr val="FFFFFF"/>
                </a:highlight>
                <a:latin typeface="Arial" panose="020B0604020202020204" pitchFamily="34" charset="0"/>
              </a:rPr>
              <a:t>Stoffer</a:t>
            </a:r>
            <a:r>
              <a:rPr lang="en-US" b="0" i="0" u="none" strike="noStrike" dirty="0">
                <a:solidFill>
                  <a:srgbClr val="222222"/>
                </a:solidFill>
                <a:effectLst/>
                <a:highlight>
                  <a:srgbClr val="FFFFFF"/>
                </a:highlight>
                <a:latin typeface="Arial" panose="020B0604020202020204" pitchFamily="34" charset="0"/>
              </a:rPr>
              <a:t>, D. S., &amp; </a:t>
            </a:r>
            <a:r>
              <a:rPr lang="en-US" b="0" i="0" u="none" strike="noStrike" dirty="0" err="1">
                <a:solidFill>
                  <a:srgbClr val="222222"/>
                </a:solidFill>
                <a:effectLst/>
                <a:highlight>
                  <a:srgbClr val="FFFFFF"/>
                </a:highlight>
                <a:latin typeface="Arial" panose="020B0604020202020204" pitchFamily="34" charset="0"/>
              </a:rPr>
              <a:t>Stoffer</a:t>
            </a:r>
            <a:r>
              <a:rPr lang="en-US" b="0" i="0" u="none" strike="noStrike" dirty="0">
                <a:solidFill>
                  <a:srgbClr val="222222"/>
                </a:solidFill>
                <a:effectLst/>
                <a:highlight>
                  <a:srgbClr val="FFFFFF"/>
                </a:highlight>
                <a:latin typeface="Arial" panose="020B0604020202020204" pitchFamily="34" charset="0"/>
              </a:rPr>
              <a:t>, D. S. (2000). </a:t>
            </a:r>
            <a:r>
              <a:rPr lang="en-US" b="0" i="1" u="none" strike="noStrike" dirty="0">
                <a:solidFill>
                  <a:srgbClr val="222222"/>
                </a:solidFill>
                <a:effectLst/>
                <a:latin typeface="Arial" panose="020B0604020202020204" pitchFamily="34" charset="0"/>
              </a:rPr>
              <a:t>Time series analysis and its applications</a:t>
            </a:r>
            <a:r>
              <a:rPr lang="en-US" b="0" i="0" u="none" strike="noStrike" dirty="0">
                <a:solidFill>
                  <a:srgbClr val="222222"/>
                </a:solidFill>
                <a:effectLst/>
                <a:highlight>
                  <a:srgbClr val="FFFFFF"/>
                </a:highlight>
                <a:latin typeface="Arial" panose="020B0604020202020204" pitchFamily="34" charset="0"/>
              </a:rPr>
              <a:t>. New York: springer.</a:t>
            </a:r>
            <a:endParaRPr lang="en-CL" dirty="0"/>
          </a:p>
        </p:txBody>
      </p:sp>
      <p:sp>
        <p:nvSpPr>
          <p:cNvPr id="7" name="TextBox 6">
            <a:extLst>
              <a:ext uri="{FF2B5EF4-FFF2-40B4-BE49-F238E27FC236}">
                <a16:creationId xmlns:a16="http://schemas.microsoft.com/office/drawing/2014/main" id="{62DAEDC4-C699-D6C8-FA5C-3033CE68F072}"/>
              </a:ext>
            </a:extLst>
          </p:cNvPr>
          <p:cNvSpPr txBox="1"/>
          <p:nvPr/>
        </p:nvSpPr>
        <p:spPr>
          <a:xfrm>
            <a:off x="135731" y="5168503"/>
            <a:ext cx="6100762" cy="923330"/>
          </a:xfrm>
          <a:prstGeom prst="rect">
            <a:avLst/>
          </a:prstGeom>
          <a:noFill/>
        </p:spPr>
        <p:txBody>
          <a:bodyPr wrap="square">
            <a:spAutoFit/>
          </a:bodyPr>
          <a:lstStyle/>
          <a:p>
            <a:r>
              <a:rPr lang="en-US" b="0" i="0" u="none" strike="noStrike" dirty="0">
                <a:solidFill>
                  <a:srgbClr val="222222"/>
                </a:solidFill>
                <a:effectLst/>
                <a:highlight>
                  <a:srgbClr val="FFFFFF"/>
                </a:highlight>
                <a:latin typeface="Arial" panose="020B0604020202020204" pitchFamily="34" charset="0"/>
              </a:rPr>
              <a:t>Box, G. E., Jenkins, G. M., </a:t>
            </a:r>
            <a:r>
              <a:rPr lang="en-US" b="0" i="0" u="none" strike="noStrike" dirty="0" err="1">
                <a:solidFill>
                  <a:srgbClr val="222222"/>
                </a:solidFill>
                <a:effectLst/>
                <a:highlight>
                  <a:srgbClr val="FFFFFF"/>
                </a:highlight>
                <a:latin typeface="Arial" panose="020B0604020202020204" pitchFamily="34" charset="0"/>
              </a:rPr>
              <a:t>Reinsel</a:t>
            </a:r>
            <a:r>
              <a:rPr lang="en-US" b="0" i="0" u="none" strike="noStrike" dirty="0">
                <a:solidFill>
                  <a:srgbClr val="222222"/>
                </a:solidFill>
                <a:effectLst/>
                <a:highlight>
                  <a:srgbClr val="FFFFFF"/>
                </a:highlight>
                <a:latin typeface="Arial" panose="020B0604020202020204" pitchFamily="34" charset="0"/>
              </a:rPr>
              <a:t>, G. C., &amp; </a:t>
            </a:r>
            <a:r>
              <a:rPr lang="en-US" b="0" i="0" u="none" strike="noStrike" dirty="0" err="1">
                <a:solidFill>
                  <a:srgbClr val="222222"/>
                </a:solidFill>
                <a:effectLst/>
                <a:highlight>
                  <a:srgbClr val="FFFFFF"/>
                </a:highlight>
                <a:latin typeface="Arial" panose="020B0604020202020204" pitchFamily="34" charset="0"/>
              </a:rPr>
              <a:t>Ljung</a:t>
            </a:r>
            <a:r>
              <a:rPr lang="en-US" b="0" i="0" u="none" strike="noStrike" dirty="0">
                <a:solidFill>
                  <a:srgbClr val="222222"/>
                </a:solidFill>
                <a:effectLst/>
                <a:highlight>
                  <a:srgbClr val="FFFFFF"/>
                </a:highlight>
                <a:latin typeface="Arial" panose="020B0604020202020204" pitchFamily="34" charset="0"/>
              </a:rPr>
              <a:t>, G. M. (2015). </a:t>
            </a:r>
            <a:r>
              <a:rPr lang="en-US" b="0" i="1" u="none" strike="noStrike" dirty="0">
                <a:solidFill>
                  <a:srgbClr val="222222"/>
                </a:solidFill>
                <a:effectLst/>
                <a:latin typeface="Arial" panose="020B0604020202020204" pitchFamily="34" charset="0"/>
              </a:rPr>
              <a:t>Time series analysis: forecasting and control</a:t>
            </a:r>
            <a:r>
              <a:rPr lang="en-US" b="0" i="0" u="none" strike="noStrike" dirty="0">
                <a:solidFill>
                  <a:srgbClr val="222222"/>
                </a:solidFill>
                <a:effectLst/>
                <a:highlight>
                  <a:srgbClr val="FFFFFF"/>
                </a:highlight>
                <a:latin typeface="Arial" panose="020B0604020202020204" pitchFamily="34" charset="0"/>
              </a:rPr>
              <a:t>. John Wiley &amp; Sons.</a:t>
            </a:r>
            <a:endParaRPr lang="en-CL"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E2AC395-9B01-9F80-4D31-88F60E924D5C}"/>
                  </a:ext>
                </a:extLst>
              </p:cNvPr>
              <p:cNvSpPr txBox="1"/>
              <p:nvPr/>
            </p:nvSpPr>
            <p:spPr>
              <a:xfrm>
                <a:off x="135731" y="2494969"/>
                <a:ext cx="6608732" cy="4641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L"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r>
                            <a:rPr lang="en-US" sz="2800" i="1">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𝑝</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r>
                            <a:rPr lang="en-US" sz="2800" i="1">
                              <a:latin typeface="Cambria Math" panose="02040503050406030204" pitchFamily="18" charset="0"/>
                            </a:rPr>
                            <m:t>−</m:t>
                          </m:r>
                          <m:r>
                            <a:rPr lang="en-US" sz="2800" b="0" i="1" smtClean="0">
                              <a:latin typeface="Cambria Math" panose="02040503050406030204" pitchFamily="18" charset="0"/>
                            </a:rPr>
                            <m:t>𝑝</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𝑡</m:t>
                          </m:r>
                        </m:sub>
                      </m:sSub>
                    </m:oMath>
                  </m:oMathPara>
                </a14:m>
                <a:endParaRPr lang="en-CL" sz="2800" dirty="0"/>
              </a:p>
            </p:txBody>
          </p:sp>
        </mc:Choice>
        <mc:Fallback>
          <p:sp>
            <p:nvSpPr>
              <p:cNvPr id="10" name="TextBox 9">
                <a:extLst>
                  <a:ext uri="{FF2B5EF4-FFF2-40B4-BE49-F238E27FC236}">
                    <a16:creationId xmlns:a16="http://schemas.microsoft.com/office/drawing/2014/main" id="{1E2AC395-9B01-9F80-4D31-88F60E924D5C}"/>
                  </a:ext>
                </a:extLst>
              </p:cNvPr>
              <p:cNvSpPr txBox="1">
                <a:spLocks noRot="1" noChangeAspect="1" noMove="1" noResize="1" noEditPoints="1" noAdjustHandles="1" noChangeArrowheads="1" noChangeShapeType="1" noTextEdit="1"/>
              </p:cNvSpPr>
              <p:nvPr/>
            </p:nvSpPr>
            <p:spPr>
              <a:xfrm>
                <a:off x="135731" y="2494969"/>
                <a:ext cx="6608732" cy="464101"/>
              </a:xfrm>
              <a:prstGeom prst="rect">
                <a:avLst/>
              </a:prstGeom>
              <a:blipFill>
                <a:blip r:embed="rId2"/>
                <a:stretch>
                  <a:fillRect b="-21622"/>
                </a:stretch>
              </a:blipFill>
            </p:spPr>
            <p:txBody>
              <a:bodyPr/>
              <a:lstStyle/>
              <a:p>
                <a:r>
                  <a:rPr lang="en-CL">
                    <a:noFill/>
                  </a:rPr>
                  <a:t> </a:t>
                </a:r>
              </a:p>
            </p:txBody>
          </p:sp>
        </mc:Fallback>
      </mc:AlternateContent>
      <mc:AlternateContent xmlns:mc="http://schemas.openxmlformats.org/markup-compatibility/2006">
        <mc:Choice xmlns:a14="http://schemas.microsoft.com/office/drawing/2010/main" Requires="a14">
          <p:sp>
            <p:nvSpPr>
              <p:cNvPr id="11" name="Rounded Rectangle 10">
                <a:extLst>
                  <a:ext uri="{FF2B5EF4-FFF2-40B4-BE49-F238E27FC236}">
                    <a16:creationId xmlns:a16="http://schemas.microsoft.com/office/drawing/2014/main" id="{B64BF3FD-CDA5-914E-D714-F4C0352F18C4}"/>
                  </a:ext>
                </a:extLst>
              </p:cNvPr>
              <p:cNvSpPr/>
              <p:nvPr/>
            </p:nvSpPr>
            <p:spPr>
              <a:xfrm>
                <a:off x="8236745" y="1824526"/>
                <a:ext cx="3376614" cy="1804989"/>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CL"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𝑒𝑟𝑟𝑜𝑟</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𝑛</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0,1</m:t>
                        </m:r>
                      </m:e>
                    </m:d>
                  </m:oMath>
                </a14:m>
                <a:r>
                  <a:rPr lang="en-US" b="0" dirty="0">
                    <a:solidFill>
                      <a:schemeClr val="tx1"/>
                    </a:solidFill>
                  </a:rPr>
                  <a:t> (</a:t>
                </a:r>
                <a:r>
                  <a:rPr lang="en-US" b="0" dirty="0" err="1">
                    <a:solidFill>
                      <a:schemeClr val="tx1"/>
                    </a:solidFill>
                  </a:rPr>
                  <a:t>ruido</a:t>
                </a:r>
                <a:r>
                  <a:rPr lang="en-US" b="0" dirty="0">
                    <a:solidFill>
                      <a:schemeClr val="tx1"/>
                    </a:solidFill>
                  </a:rPr>
                  <a:t> </a:t>
                </a:r>
                <a:r>
                  <a:rPr lang="en-US" b="0" dirty="0" err="1">
                    <a:solidFill>
                      <a:schemeClr val="tx1"/>
                    </a:solidFill>
                  </a:rPr>
                  <a:t>blanco</a:t>
                </a:r>
                <a:r>
                  <a:rPr lang="en-US" b="0" dirty="0">
                    <a:solidFill>
                      <a:schemeClr val="tx1"/>
                    </a:solidFill>
                  </a:rPr>
                  <a:t>)</a:t>
                </a:r>
              </a:p>
              <a:p>
                <a:pPr algn="ctr"/>
                <a14:m>
                  <m:oMath xmlns:m="http://schemas.openxmlformats.org/officeDocument/2006/math">
                    <m:sSub>
                      <m:sSubPr>
                        <m:ctrlPr>
                          <a:rPr lang="en-CL" i="1" smtClean="0">
                            <a:solidFill>
                              <a:schemeClr val="tx1"/>
                            </a:solidFill>
                            <a:latin typeface="Cambria Math" panose="02040503050406030204" pitchFamily="18" charset="0"/>
                          </a:rPr>
                        </m:ctrlPr>
                      </m:sSubPr>
                      <m:e>
                        <m:r>
                          <a:rPr lang="en-CL" i="1" smtClean="0">
                            <a:solidFill>
                              <a:schemeClr val="tx1"/>
                            </a:solidFill>
                            <a:latin typeface="Cambria Math" panose="02040503050406030204" pitchFamily="18" charset="0"/>
                            <a:ea typeface="Cambria Math" panose="02040503050406030204" pitchFamily="18" charset="0"/>
                          </a:rPr>
                          <m:t>𝛼</m:t>
                        </m:r>
                      </m:e>
                      <m:sub>
                        <m:r>
                          <a:rPr lang="en-US" b="0" i="1" smtClean="0">
                            <a:solidFill>
                              <a:schemeClr val="tx1"/>
                            </a:solidFill>
                            <a:latin typeface="Cambria Math" panose="02040503050406030204" pitchFamily="18" charset="0"/>
                          </a:rPr>
                          <m:t>𝑝</m:t>
                        </m:r>
                      </m:sub>
                    </m:sSub>
                  </m:oMath>
                </a14:m>
                <a:r>
                  <a:rPr lang="en-US" b="0" dirty="0">
                    <a:solidFill>
                      <a:schemeClr val="tx1"/>
                    </a:solidFill>
                  </a:rPr>
                  <a:t> son </a:t>
                </a:r>
                <a:r>
                  <a:rPr lang="en-US" b="0" dirty="0" err="1">
                    <a:solidFill>
                      <a:schemeClr val="tx1"/>
                    </a:solidFill>
                  </a:rPr>
                  <a:t>constantes</a:t>
                </a:r>
                <a:endParaRPr lang="en-US" b="0" dirty="0">
                  <a:solidFill>
                    <a:schemeClr val="tx1"/>
                  </a:solidFill>
                </a:endParaRPr>
              </a:p>
              <a:p>
                <a:pPr algn="ctr"/>
                <a14:m>
                  <m:oMath xmlns:m="http://schemas.openxmlformats.org/officeDocument/2006/math">
                    <m:r>
                      <a:rPr lang="en-CL" i="1" smtClean="0">
                        <a:solidFill>
                          <a:schemeClr val="tx1"/>
                        </a:solidFill>
                        <a:latin typeface="Cambria Math" panose="02040503050406030204" pitchFamily="18" charset="0"/>
                        <a:ea typeface="Cambria Math" panose="02040503050406030204" pitchFamily="18" charset="0"/>
                      </a:rPr>
                      <m:t>𝜇</m:t>
                    </m:r>
                  </m:oMath>
                </a14:m>
                <a:r>
                  <a:rPr lang="en-CL" dirty="0">
                    <a:solidFill>
                      <a:schemeClr val="tx1"/>
                    </a:solidFill>
                  </a:rPr>
                  <a:t> media de </a:t>
                </a:r>
                <a14:m>
                  <m:oMath xmlns:m="http://schemas.openxmlformats.org/officeDocument/2006/math">
                    <m:sSub>
                      <m:sSubPr>
                        <m:ctrlPr>
                          <a:rPr lang="en-CL"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a14:m>
                <a:r>
                  <a:rPr lang="en-CL" dirty="0">
                    <a:solidFill>
                      <a:schemeClr val="tx1"/>
                    </a:solidFill>
                  </a:rPr>
                  <a:t>, si no es cero se debe restar de </a:t>
                </a:r>
                <a14:m>
                  <m:oMath xmlns:m="http://schemas.openxmlformats.org/officeDocument/2006/math">
                    <m:sSub>
                      <m:sSubPr>
                        <m:ctrlPr>
                          <a:rPr lang="en-CL"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sub>
                    </m:sSub>
                  </m:oMath>
                </a14:m>
                <a:r>
                  <a:rPr lang="en-CL" dirty="0">
                    <a:solidFill>
                      <a:schemeClr val="tx1"/>
                    </a:solidFill>
                  </a:rPr>
                  <a:t> y todos los demas términos </a:t>
                </a:r>
                <a14:m>
                  <m:oMath xmlns:m="http://schemas.openxmlformats.org/officeDocument/2006/math">
                    <m:sSub>
                      <m:sSubPr>
                        <m:ctrlPr>
                          <a:rPr lang="en-CL"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sSub>
                      <m:sSubPr>
                        <m:ctrlPr>
                          <a:rPr lang="en-CL"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𝑝</m:t>
                        </m:r>
                      </m:sub>
                    </m:sSub>
                  </m:oMath>
                </a14:m>
                <a:endParaRPr lang="en-CL" dirty="0">
                  <a:solidFill>
                    <a:schemeClr val="tx1"/>
                  </a:solidFill>
                </a:endParaRPr>
              </a:p>
            </p:txBody>
          </p:sp>
        </mc:Choice>
        <mc:Fallback>
          <p:sp>
            <p:nvSpPr>
              <p:cNvPr id="11" name="Rounded Rectangle 10">
                <a:extLst>
                  <a:ext uri="{FF2B5EF4-FFF2-40B4-BE49-F238E27FC236}">
                    <a16:creationId xmlns:a16="http://schemas.microsoft.com/office/drawing/2014/main" id="{B64BF3FD-CDA5-914E-D714-F4C0352F18C4}"/>
                  </a:ext>
                </a:extLst>
              </p:cNvPr>
              <p:cNvSpPr>
                <a:spLocks noRot="1" noChangeAspect="1" noMove="1" noResize="1" noEditPoints="1" noAdjustHandles="1" noChangeArrowheads="1" noChangeShapeType="1" noTextEdit="1"/>
              </p:cNvSpPr>
              <p:nvPr/>
            </p:nvSpPr>
            <p:spPr>
              <a:xfrm>
                <a:off x="8236745" y="1824526"/>
                <a:ext cx="3376614" cy="1804989"/>
              </a:xfrm>
              <a:prstGeom prst="roundRect">
                <a:avLst/>
              </a:prstGeom>
              <a:blipFill>
                <a:blip r:embed="rId3"/>
                <a:stretch>
                  <a:fillRect t="-694"/>
                </a:stretch>
              </a:blipFill>
            </p:spPr>
            <p:txBody>
              <a:bodyPr/>
              <a:lstStyle/>
              <a:p>
                <a:r>
                  <a:rPr lang="en-CL">
                    <a:noFill/>
                  </a:rPr>
                  <a:t> </a:t>
                </a:r>
              </a:p>
            </p:txBody>
          </p:sp>
        </mc:Fallback>
      </mc:AlternateContent>
    </p:spTree>
    <p:extLst>
      <p:ext uri="{BB962C8B-B14F-4D97-AF65-F5344CB8AC3E}">
        <p14:creationId xmlns:p14="http://schemas.microsoft.com/office/powerpoint/2010/main" val="3301024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5B69D-83C0-50D6-B9EF-A735C5B25E67}"/>
              </a:ext>
            </a:extLst>
          </p:cNvPr>
          <p:cNvSpPr>
            <a:spLocks noGrp="1"/>
          </p:cNvSpPr>
          <p:nvPr>
            <p:ph type="title"/>
          </p:nvPr>
        </p:nvSpPr>
        <p:spPr/>
        <p:txBody>
          <a:bodyPr/>
          <a:lstStyle/>
          <a:p>
            <a:r>
              <a:rPr lang="en-CL" dirty="0"/>
              <a:t>Modelos de media móvil (moving averages) MA(q)</a:t>
            </a:r>
          </a:p>
        </p:txBody>
      </p:sp>
      <p:sp>
        <p:nvSpPr>
          <p:cNvPr id="4" name="TextBox 3">
            <a:extLst>
              <a:ext uri="{FF2B5EF4-FFF2-40B4-BE49-F238E27FC236}">
                <a16:creationId xmlns:a16="http://schemas.microsoft.com/office/drawing/2014/main" id="{D09CF5AD-2AF7-A655-DE6E-7CDA4B9E2EB9}"/>
              </a:ext>
            </a:extLst>
          </p:cNvPr>
          <p:cNvSpPr txBox="1"/>
          <p:nvPr/>
        </p:nvSpPr>
        <p:spPr>
          <a:xfrm>
            <a:off x="135731" y="6091833"/>
            <a:ext cx="6493670" cy="646331"/>
          </a:xfrm>
          <a:prstGeom prst="rect">
            <a:avLst/>
          </a:prstGeom>
          <a:noFill/>
        </p:spPr>
        <p:txBody>
          <a:bodyPr wrap="square">
            <a:spAutoFit/>
          </a:bodyPr>
          <a:lstStyle/>
          <a:p>
            <a:r>
              <a:rPr lang="en-US" b="0" i="0" u="none" strike="noStrike" dirty="0">
                <a:solidFill>
                  <a:srgbClr val="222222"/>
                </a:solidFill>
                <a:effectLst/>
                <a:highlight>
                  <a:srgbClr val="FFFFFF"/>
                </a:highlight>
                <a:latin typeface="Arial" panose="020B0604020202020204" pitchFamily="34" charset="0"/>
              </a:rPr>
              <a:t>Shumway, R. H., </a:t>
            </a:r>
            <a:r>
              <a:rPr lang="en-US" b="0" i="0" u="none" strike="noStrike" dirty="0" err="1">
                <a:solidFill>
                  <a:srgbClr val="222222"/>
                </a:solidFill>
                <a:effectLst/>
                <a:highlight>
                  <a:srgbClr val="FFFFFF"/>
                </a:highlight>
                <a:latin typeface="Arial" panose="020B0604020202020204" pitchFamily="34" charset="0"/>
              </a:rPr>
              <a:t>Stoffer</a:t>
            </a:r>
            <a:r>
              <a:rPr lang="en-US" b="0" i="0" u="none" strike="noStrike" dirty="0">
                <a:solidFill>
                  <a:srgbClr val="222222"/>
                </a:solidFill>
                <a:effectLst/>
                <a:highlight>
                  <a:srgbClr val="FFFFFF"/>
                </a:highlight>
                <a:latin typeface="Arial" panose="020B0604020202020204" pitchFamily="34" charset="0"/>
              </a:rPr>
              <a:t>, D. S., &amp; </a:t>
            </a:r>
            <a:r>
              <a:rPr lang="en-US" b="0" i="0" u="none" strike="noStrike" dirty="0" err="1">
                <a:solidFill>
                  <a:srgbClr val="222222"/>
                </a:solidFill>
                <a:effectLst/>
                <a:highlight>
                  <a:srgbClr val="FFFFFF"/>
                </a:highlight>
                <a:latin typeface="Arial" panose="020B0604020202020204" pitchFamily="34" charset="0"/>
              </a:rPr>
              <a:t>Stoffer</a:t>
            </a:r>
            <a:r>
              <a:rPr lang="en-US" b="0" i="0" u="none" strike="noStrike" dirty="0">
                <a:solidFill>
                  <a:srgbClr val="222222"/>
                </a:solidFill>
                <a:effectLst/>
                <a:highlight>
                  <a:srgbClr val="FFFFFF"/>
                </a:highlight>
                <a:latin typeface="Arial" panose="020B0604020202020204" pitchFamily="34" charset="0"/>
              </a:rPr>
              <a:t>, D. S. (2000). </a:t>
            </a:r>
            <a:r>
              <a:rPr lang="en-US" b="0" i="1" u="none" strike="noStrike" dirty="0">
                <a:solidFill>
                  <a:srgbClr val="222222"/>
                </a:solidFill>
                <a:effectLst/>
                <a:latin typeface="Arial" panose="020B0604020202020204" pitchFamily="34" charset="0"/>
              </a:rPr>
              <a:t>Time series analysis and its applications</a:t>
            </a:r>
            <a:r>
              <a:rPr lang="en-US" b="0" i="0" u="none" strike="noStrike" dirty="0">
                <a:solidFill>
                  <a:srgbClr val="222222"/>
                </a:solidFill>
                <a:effectLst/>
                <a:highlight>
                  <a:srgbClr val="FFFFFF"/>
                </a:highlight>
                <a:latin typeface="Arial" panose="020B0604020202020204" pitchFamily="34" charset="0"/>
              </a:rPr>
              <a:t>. New York: springer.</a:t>
            </a:r>
            <a:endParaRPr lang="en-CL" dirty="0"/>
          </a:p>
        </p:txBody>
      </p:sp>
      <p:sp>
        <p:nvSpPr>
          <p:cNvPr id="7" name="TextBox 6">
            <a:extLst>
              <a:ext uri="{FF2B5EF4-FFF2-40B4-BE49-F238E27FC236}">
                <a16:creationId xmlns:a16="http://schemas.microsoft.com/office/drawing/2014/main" id="{62DAEDC4-C699-D6C8-FA5C-3033CE68F072}"/>
              </a:ext>
            </a:extLst>
          </p:cNvPr>
          <p:cNvSpPr txBox="1"/>
          <p:nvPr/>
        </p:nvSpPr>
        <p:spPr>
          <a:xfrm>
            <a:off x="135731" y="5168503"/>
            <a:ext cx="6100762" cy="923330"/>
          </a:xfrm>
          <a:prstGeom prst="rect">
            <a:avLst/>
          </a:prstGeom>
          <a:noFill/>
        </p:spPr>
        <p:txBody>
          <a:bodyPr wrap="square">
            <a:spAutoFit/>
          </a:bodyPr>
          <a:lstStyle/>
          <a:p>
            <a:r>
              <a:rPr lang="en-US" b="0" i="0" u="none" strike="noStrike" dirty="0">
                <a:solidFill>
                  <a:srgbClr val="222222"/>
                </a:solidFill>
                <a:effectLst/>
                <a:highlight>
                  <a:srgbClr val="FFFFFF"/>
                </a:highlight>
                <a:latin typeface="Arial" panose="020B0604020202020204" pitchFamily="34" charset="0"/>
              </a:rPr>
              <a:t>Box, G. E., Jenkins, G. M., </a:t>
            </a:r>
            <a:r>
              <a:rPr lang="en-US" b="0" i="0" u="none" strike="noStrike" dirty="0" err="1">
                <a:solidFill>
                  <a:srgbClr val="222222"/>
                </a:solidFill>
                <a:effectLst/>
                <a:highlight>
                  <a:srgbClr val="FFFFFF"/>
                </a:highlight>
                <a:latin typeface="Arial" panose="020B0604020202020204" pitchFamily="34" charset="0"/>
              </a:rPr>
              <a:t>Reinsel</a:t>
            </a:r>
            <a:r>
              <a:rPr lang="en-US" b="0" i="0" u="none" strike="noStrike" dirty="0">
                <a:solidFill>
                  <a:srgbClr val="222222"/>
                </a:solidFill>
                <a:effectLst/>
                <a:highlight>
                  <a:srgbClr val="FFFFFF"/>
                </a:highlight>
                <a:latin typeface="Arial" panose="020B0604020202020204" pitchFamily="34" charset="0"/>
              </a:rPr>
              <a:t>, G. C., &amp; </a:t>
            </a:r>
            <a:r>
              <a:rPr lang="en-US" b="0" i="0" u="none" strike="noStrike" dirty="0" err="1">
                <a:solidFill>
                  <a:srgbClr val="222222"/>
                </a:solidFill>
                <a:effectLst/>
                <a:highlight>
                  <a:srgbClr val="FFFFFF"/>
                </a:highlight>
                <a:latin typeface="Arial" panose="020B0604020202020204" pitchFamily="34" charset="0"/>
              </a:rPr>
              <a:t>Ljung</a:t>
            </a:r>
            <a:r>
              <a:rPr lang="en-US" b="0" i="0" u="none" strike="noStrike" dirty="0">
                <a:solidFill>
                  <a:srgbClr val="222222"/>
                </a:solidFill>
                <a:effectLst/>
                <a:highlight>
                  <a:srgbClr val="FFFFFF"/>
                </a:highlight>
                <a:latin typeface="Arial" panose="020B0604020202020204" pitchFamily="34" charset="0"/>
              </a:rPr>
              <a:t>, G. M. (2015). </a:t>
            </a:r>
            <a:r>
              <a:rPr lang="en-US" b="0" i="1" u="none" strike="noStrike" dirty="0">
                <a:solidFill>
                  <a:srgbClr val="222222"/>
                </a:solidFill>
                <a:effectLst/>
                <a:latin typeface="Arial" panose="020B0604020202020204" pitchFamily="34" charset="0"/>
              </a:rPr>
              <a:t>Time series analysis: forecasting and control</a:t>
            </a:r>
            <a:r>
              <a:rPr lang="en-US" b="0" i="0" u="none" strike="noStrike" dirty="0">
                <a:solidFill>
                  <a:srgbClr val="222222"/>
                </a:solidFill>
                <a:effectLst/>
                <a:highlight>
                  <a:srgbClr val="FFFFFF"/>
                </a:highlight>
                <a:latin typeface="Arial" panose="020B0604020202020204" pitchFamily="34" charset="0"/>
              </a:rPr>
              <a:t>. John Wiley &amp; Sons.</a:t>
            </a:r>
            <a:endParaRPr lang="en-CL"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AA54FFF-78B9-E950-D151-42AD838F3600}"/>
                  </a:ext>
                </a:extLst>
              </p:cNvPr>
              <p:cNvSpPr txBox="1"/>
              <p:nvPr/>
            </p:nvSpPr>
            <p:spPr>
              <a:xfrm>
                <a:off x="222712" y="2492534"/>
                <a:ext cx="7111819" cy="46410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L"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𝜇</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𝑒</m:t>
                          </m:r>
                        </m:e>
                        <m:sub>
                          <m:r>
                            <a:rPr lang="en-US" sz="2800" i="1">
                              <a:latin typeface="Cambria Math" panose="02040503050406030204" pitchFamily="18" charset="0"/>
                            </a:rPr>
                            <m:t>𝑡</m:t>
                          </m:r>
                          <m:r>
                            <a:rPr lang="en-US" sz="2800" i="1">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rPr>
                            <m:t>𝑞</m:t>
                          </m:r>
                        </m:sub>
                      </m:sSub>
                      <m:sSub>
                        <m:sSubPr>
                          <m:ctrlPr>
                            <a:rPr lang="en-US" sz="2800" i="1">
                              <a:latin typeface="Cambria Math" panose="02040503050406030204" pitchFamily="18" charset="0"/>
                            </a:rPr>
                          </m:ctrlPr>
                        </m:sSubPr>
                        <m:e>
                          <m:r>
                            <a:rPr lang="en-US" sz="2800" b="0" i="1" smtClean="0">
                              <a:latin typeface="Cambria Math" panose="02040503050406030204" pitchFamily="18" charset="0"/>
                            </a:rPr>
                            <m:t>𝑒</m:t>
                          </m:r>
                        </m:e>
                        <m:sub>
                          <m:r>
                            <a:rPr lang="en-US" sz="2800" i="1">
                              <a:latin typeface="Cambria Math" panose="02040503050406030204" pitchFamily="18" charset="0"/>
                            </a:rPr>
                            <m:t>𝑡</m:t>
                          </m:r>
                          <m:r>
                            <a:rPr lang="en-US" sz="2800" i="1">
                              <a:latin typeface="Cambria Math" panose="02040503050406030204" pitchFamily="18" charset="0"/>
                            </a:rPr>
                            <m:t>−</m:t>
                          </m:r>
                          <m:r>
                            <a:rPr lang="en-US" sz="2800" b="0" i="1" smtClean="0">
                              <a:latin typeface="Cambria Math" panose="02040503050406030204" pitchFamily="18" charset="0"/>
                            </a:rPr>
                            <m:t>𝑞</m:t>
                          </m:r>
                        </m:sub>
                      </m:sSub>
                    </m:oMath>
                  </m:oMathPara>
                </a14:m>
                <a:endParaRPr lang="en-CL" sz="2800" dirty="0"/>
              </a:p>
            </p:txBody>
          </p:sp>
        </mc:Choice>
        <mc:Fallback>
          <p:sp>
            <p:nvSpPr>
              <p:cNvPr id="9" name="TextBox 8">
                <a:extLst>
                  <a:ext uri="{FF2B5EF4-FFF2-40B4-BE49-F238E27FC236}">
                    <a16:creationId xmlns:a16="http://schemas.microsoft.com/office/drawing/2014/main" id="{BAA54FFF-78B9-E950-D151-42AD838F3600}"/>
                  </a:ext>
                </a:extLst>
              </p:cNvPr>
              <p:cNvSpPr txBox="1">
                <a:spLocks noRot="1" noChangeAspect="1" noMove="1" noResize="1" noEditPoints="1" noAdjustHandles="1" noChangeArrowheads="1" noChangeShapeType="1" noTextEdit="1"/>
              </p:cNvSpPr>
              <p:nvPr/>
            </p:nvSpPr>
            <p:spPr>
              <a:xfrm>
                <a:off x="222712" y="2492534"/>
                <a:ext cx="7111819" cy="464101"/>
              </a:xfrm>
              <a:prstGeom prst="rect">
                <a:avLst/>
              </a:prstGeom>
              <a:blipFill>
                <a:blip r:embed="rId2"/>
                <a:stretch>
                  <a:fillRect b="-27027"/>
                </a:stretch>
              </a:blipFill>
            </p:spPr>
            <p:txBody>
              <a:bodyPr/>
              <a:lstStyle/>
              <a:p>
                <a:r>
                  <a:rPr lang="en-CL">
                    <a:noFill/>
                  </a:rPr>
                  <a:t> </a:t>
                </a:r>
              </a:p>
            </p:txBody>
          </p:sp>
        </mc:Fallback>
      </mc:AlternateContent>
      <mc:AlternateContent xmlns:mc="http://schemas.openxmlformats.org/markup-compatibility/2006">
        <mc:Choice xmlns:a14="http://schemas.microsoft.com/office/drawing/2010/main" Requires="a14">
          <p:sp>
            <p:nvSpPr>
              <p:cNvPr id="10" name="Rounded Rectangle 9">
                <a:extLst>
                  <a:ext uri="{FF2B5EF4-FFF2-40B4-BE49-F238E27FC236}">
                    <a16:creationId xmlns:a16="http://schemas.microsoft.com/office/drawing/2014/main" id="{39322F71-807A-E937-E61A-FB3BDBA1677F}"/>
                  </a:ext>
                </a:extLst>
              </p:cNvPr>
              <p:cNvSpPr/>
              <p:nvPr/>
            </p:nvSpPr>
            <p:spPr>
              <a:xfrm>
                <a:off x="8236745" y="1824526"/>
                <a:ext cx="3376614" cy="1804989"/>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CL"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𝑡</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 </m:t>
                    </m:r>
                    <m:r>
                      <a:rPr lang="en-US" b="0" i="1" smtClean="0">
                        <a:solidFill>
                          <a:schemeClr val="tx1"/>
                        </a:solidFill>
                        <a:latin typeface="Cambria Math" panose="02040503050406030204" pitchFamily="18" charset="0"/>
                        <a:ea typeface="Cambria Math" panose="02040503050406030204" pitchFamily="18" charset="0"/>
                      </a:rPr>
                      <m:t>𝑛</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0,1</m:t>
                        </m:r>
                      </m:e>
                    </m:d>
                  </m:oMath>
                </a14:m>
                <a:r>
                  <a:rPr lang="en-US" b="0" dirty="0">
                    <a:solidFill>
                      <a:schemeClr val="tx1"/>
                    </a:solidFill>
                  </a:rPr>
                  <a:t> (</a:t>
                </a:r>
                <a:r>
                  <a:rPr lang="en-US" b="0" dirty="0" err="1">
                    <a:solidFill>
                      <a:schemeClr val="tx1"/>
                    </a:solidFill>
                  </a:rPr>
                  <a:t>ruido</a:t>
                </a:r>
                <a:r>
                  <a:rPr lang="en-US" b="0" dirty="0">
                    <a:solidFill>
                      <a:schemeClr val="tx1"/>
                    </a:solidFill>
                  </a:rPr>
                  <a:t> </a:t>
                </a:r>
                <a:r>
                  <a:rPr lang="en-US" b="0" dirty="0" err="1">
                    <a:solidFill>
                      <a:schemeClr val="tx1"/>
                    </a:solidFill>
                  </a:rPr>
                  <a:t>blanco</a:t>
                </a:r>
                <a:r>
                  <a:rPr lang="en-US" b="0" dirty="0">
                    <a:solidFill>
                      <a:schemeClr val="tx1"/>
                    </a:solidFill>
                  </a:rPr>
                  <a:t>)</a:t>
                </a:r>
              </a:p>
              <a:p>
                <a:pPr algn="ctr"/>
                <a14:m>
                  <m:oMath xmlns:m="http://schemas.openxmlformats.org/officeDocument/2006/math">
                    <m:sSub>
                      <m:sSubPr>
                        <m:ctrlPr>
                          <a:rPr lang="en-CL" i="1" smtClean="0">
                            <a:solidFill>
                              <a:schemeClr val="tx1"/>
                            </a:solidFill>
                            <a:latin typeface="Cambria Math" panose="02040503050406030204" pitchFamily="18" charset="0"/>
                          </a:rPr>
                        </m:ctrlPr>
                      </m:sSubPr>
                      <m:e>
                        <m:r>
                          <a:rPr lang="en-CL" i="1" smtClean="0">
                            <a:solidFill>
                              <a:schemeClr val="tx1"/>
                            </a:solidFill>
                            <a:latin typeface="Cambria Math" panose="02040503050406030204" pitchFamily="18" charset="0"/>
                            <a:ea typeface="Cambria Math" panose="02040503050406030204" pitchFamily="18" charset="0"/>
                          </a:rPr>
                          <m:t>𝛽</m:t>
                        </m:r>
                      </m:e>
                      <m:sub>
                        <m:r>
                          <a:rPr lang="en-US" b="0" i="1" smtClean="0">
                            <a:solidFill>
                              <a:schemeClr val="tx1"/>
                            </a:solidFill>
                            <a:latin typeface="Cambria Math" panose="02040503050406030204" pitchFamily="18" charset="0"/>
                          </a:rPr>
                          <m:t>𝑝</m:t>
                        </m:r>
                      </m:sub>
                    </m:sSub>
                  </m:oMath>
                </a14:m>
                <a:r>
                  <a:rPr lang="en-US" b="0" dirty="0">
                    <a:solidFill>
                      <a:schemeClr val="tx1"/>
                    </a:solidFill>
                  </a:rPr>
                  <a:t> son </a:t>
                </a:r>
                <a:r>
                  <a:rPr lang="en-US" b="0" dirty="0" err="1">
                    <a:solidFill>
                      <a:schemeClr val="tx1"/>
                    </a:solidFill>
                  </a:rPr>
                  <a:t>constantes</a:t>
                </a:r>
                <a:endParaRPr lang="en-US" b="0" dirty="0">
                  <a:solidFill>
                    <a:schemeClr val="tx1"/>
                  </a:solidFill>
                </a:endParaRPr>
              </a:p>
              <a:p>
                <a:pPr algn="ctr"/>
                <a14:m>
                  <m:oMath xmlns:m="http://schemas.openxmlformats.org/officeDocument/2006/math">
                    <m:r>
                      <a:rPr lang="en-CL" i="1" smtClean="0">
                        <a:solidFill>
                          <a:schemeClr val="tx1"/>
                        </a:solidFill>
                        <a:latin typeface="Cambria Math" panose="02040503050406030204" pitchFamily="18" charset="0"/>
                        <a:ea typeface="Cambria Math" panose="02040503050406030204" pitchFamily="18" charset="0"/>
                      </a:rPr>
                      <m:t>𝜇</m:t>
                    </m:r>
                  </m:oMath>
                </a14:m>
                <a:r>
                  <a:rPr lang="en-CL" dirty="0">
                    <a:solidFill>
                      <a:schemeClr val="tx1"/>
                    </a:solidFill>
                  </a:rPr>
                  <a:t> media de </a:t>
                </a:r>
                <a14:m>
                  <m:oMath xmlns:m="http://schemas.openxmlformats.org/officeDocument/2006/math">
                    <m:sSub>
                      <m:sSubPr>
                        <m:ctrlPr>
                          <a:rPr lang="en-CL"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a14:m>
                <a:r>
                  <a:rPr lang="en-CL" dirty="0">
                    <a:solidFill>
                      <a:schemeClr val="tx1"/>
                    </a:solidFill>
                  </a:rPr>
                  <a:t>, </a:t>
                </a:r>
                <a:r>
                  <a:rPr lang="en-US" dirty="0">
                    <a:solidFill>
                      <a:schemeClr val="tx1"/>
                    </a:solidFill>
                  </a:rPr>
                  <a:t>si es cero se </a:t>
                </a:r>
                <a:r>
                  <a:rPr lang="en-US" dirty="0" err="1">
                    <a:solidFill>
                      <a:schemeClr val="tx1"/>
                    </a:solidFill>
                  </a:rPr>
                  <a:t>puede</a:t>
                </a:r>
                <a:r>
                  <a:rPr lang="en-US" dirty="0">
                    <a:solidFill>
                      <a:schemeClr val="tx1"/>
                    </a:solidFill>
                  </a:rPr>
                  <a:t> </a:t>
                </a:r>
                <a:r>
                  <a:rPr lang="en-US" dirty="0" err="1">
                    <a:solidFill>
                      <a:schemeClr val="tx1"/>
                    </a:solidFill>
                  </a:rPr>
                  <a:t>omitir</a:t>
                </a:r>
                <a:endParaRPr lang="en-US" b="0" dirty="0">
                  <a:solidFill>
                    <a:schemeClr val="tx1"/>
                  </a:solidFill>
                </a:endParaRPr>
              </a:p>
            </p:txBody>
          </p:sp>
        </mc:Choice>
        <mc:Fallback>
          <p:sp>
            <p:nvSpPr>
              <p:cNvPr id="10" name="Rounded Rectangle 9">
                <a:extLst>
                  <a:ext uri="{FF2B5EF4-FFF2-40B4-BE49-F238E27FC236}">
                    <a16:creationId xmlns:a16="http://schemas.microsoft.com/office/drawing/2014/main" id="{39322F71-807A-E937-E61A-FB3BDBA1677F}"/>
                  </a:ext>
                </a:extLst>
              </p:cNvPr>
              <p:cNvSpPr>
                <a:spLocks noRot="1" noChangeAspect="1" noMove="1" noResize="1" noEditPoints="1" noAdjustHandles="1" noChangeArrowheads="1" noChangeShapeType="1" noTextEdit="1"/>
              </p:cNvSpPr>
              <p:nvPr/>
            </p:nvSpPr>
            <p:spPr>
              <a:xfrm>
                <a:off x="8236745" y="1824526"/>
                <a:ext cx="3376614" cy="1804989"/>
              </a:xfrm>
              <a:prstGeom prst="roundRect">
                <a:avLst/>
              </a:prstGeom>
              <a:blipFill>
                <a:blip r:embed="rId3"/>
                <a:stretch>
                  <a:fillRect/>
                </a:stretch>
              </a:blipFill>
            </p:spPr>
            <p:txBody>
              <a:bodyPr/>
              <a:lstStyle/>
              <a:p>
                <a:r>
                  <a:rPr lang="en-CL">
                    <a:noFill/>
                  </a:rPr>
                  <a:t> </a:t>
                </a:r>
              </a:p>
            </p:txBody>
          </p:sp>
        </mc:Fallback>
      </mc:AlternateContent>
    </p:spTree>
    <p:extLst>
      <p:ext uri="{BB962C8B-B14F-4D97-AF65-F5344CB8AC3E}">
        <p14:creationId xmlns:p14="http://schemas.microsoft.com/office/powerpoint/2010/main" val="1433985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EC3AE8-5A0C-EE3A-6749-F4C6369DA234}"/>
              </a:ext>
            </a:extLst>
          </p:cNvPr>
          <p:cNvSpPr/>
          <p:nvPr/>
        </p:nvSpPr>
        <p:spPr>
          <a:xfrm>
            <a:off x="604435" y="1357312"/>
            <a:ext cx="3619501" cy="17573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AR(p), p se </a:t>
            </a:r>
            <a:r>
              <a:rPr lang="en-US" dirty="0" err="1">
                <a:solidFill>
                  <a:schemeClr val="tx1"/>
                </a:solidFill>
              </a:rPr>
              <a:t>determina</a:t>
            </a:r>
            <a:r>
              <a:rPr lang="en-US" dirty="0">
                <a:solidFill>
                  <a:schemeClr val="tx1"/>
                </a:solidFill>
              </a:rPr>
              <a:t> a </a:t>
            </a:r>
            <a:r>
              <a:rPr lang="en-US" dirty="0" err="1">
                <a:solidFill>
                  <a:schemeClr val="tx1"/>
                </a:solidFill>
              </a:rPr>
              <a:t>partir</a:t>
            </a:r>
            <a:r>
              <a:rPr lang="en-US" dirty="0">
                <a:solidFill>
                  <a:schemeClr val="tx1"/>
                </a:solidFill>
              </a:rPr>
              <a:t> del </a:t>
            </a:r>
            <a:r>
              <a:rPr lang="en-US" dirty="0" err="1">
                <a:solidFill>
                  <a:schemeClr val="tx1"/>
                </a:solidFill>
              </a:rPr>
              <a:t>gráfico</a:t>
            </a:r>
            <a:r>
              <a:rPr lang="en-US" dirty="0">
                <a:solidFill>
                  <a:schemeClr val="tx1"/>
                </a:solidFill>
              </a:rPr>
              <a:t> de </a:t>
            </a:r>
            <a:r>
              <a:rPr lang="en-US" dirty="0" err="1">
                <a:solidFill>
                  <a:schemeClr val="tx1"/>
                </a:solidFill>
              </a:rPr>
              <a:t>autocorrelación</a:t>
            </a:r>
            <a:r>
              <a:rPr lang="en-US" dirty="0">
                <a:solidFill>
                  <a:schemeClr val="tx1"/>
                </a:solidFill>
              </a:rPr>
              <a:t> </a:t>
            </a:r>
            <a:r>
              <a:rPr lang="en-US" dirty="0" err="1">
                <a:solidFill>
                  <a:schemeClr val="tx1"/>
                </a:solidFill>
              </a:rPr>
              <a:t>parcial</a:t>
            </a:r>
            <a:r>
              <a:rPr lang="en-US" dirty="0">
                <a:solidFill>
                  <a:schemeClr val="tx1"/>
                </a:solidFill>
              </a:rPr>
              <a:t> (PACF), la </a:t>
            </a:r>
            <a:r>
              <a:rPr lang="en-US" dirty="0" err="1">
                <a:solidFill>
                  <a:schemeClr val="tx1"/>
                </a:solidFill>
              </a:rPr>
              <a:t>última</a:t>
            </a:r>
            <a:r>
              <a:rPr lang="en-US" dirty="0">
                <a:solidFill>
                  <a:schemeClr val="tx1"/>
                </a:solidFill>
              </a:rPr>
              <a:t> </a:t>
            </a:r>
            <a:r>
              <a:rPr lang="en-US" dirty="0" err="1">
                <a:solidFill>
                  <a:schemeClr val="tx1"/>
                </a:solidFill>
              </a:rPr>
              <a:t>significativa</a:t>
            </a:r>
            <a:endParaRPr lang="en-CL" dirty="0">
              <a:solidFill>
                <a:schemeClr val="tx1"/>
              </a:solidFill>
            </a:endParaRPr>
          </a:p>
        </p:txBody>
      </p:sp>
      <p:sp>
        <p:nvSpPr>
          <p:cNvPr id="5" name="Rounded Rectangle 4">
            <a:extLst>
              <a:ext uri="{FF2B5EF4-FFF2-40B4-BE49-F238E27FC236}">
                <a16:creationId xmlns:a16="http://schemas.microsoft.com/office/drawing/2014/main" id="{1B71B1DB-3A08-A581-440C-5BBAEA4B9BDF}"/>
              </a:ext>
            </a:extLst>
          </p:cNvPr>
          <p:cNvSpPr/>
          <p:nvPr/>
        </p:nvSpPr>
        <p:spPr>
          <a:xfrm>
            <a:off x="604434" y="3228974"/>
            <a:ext cx="3619501" cy="17573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MA(q) , q se </a:t>
            </a:r>
            <a:r>
              <a:rPr lang="en-US" dirty="0" err="1">
                <a:solidFill>
                  <a:schemeClr val="tx1"/>
                </a:solidFill>
              </a:rPr>
              <a:t>determina</a:t>
            </a:r>
            <a:r>
              <a:rPr lang="en-US" dirty="0">
                <a:solidFill>
                  <a:schemeClr val="tx1"/>
                </a:solidFill>
              </a:rPr>
              <a:t> a </a:t>
            </a:r>
            <a:r>
              <a:rPr lang="en-US" dirty="0" err="1">
                <a:solidFill>
                  <a:schemeClr val="tx1"/>
                </a:solidFill>
              </a:rPr>
              <a:t>partir</a:t>
            </a:r>
            <a:r>
              <a:rPr lang="en-US" dirty="0">
                <a:solidFill>
                  <a:schemeClr val="tx1"/>
                </a:solidFill>
              </a:rPr>
              <a:t> del </a:t>
            </a:r>
            <a:r>
              <a:rPr lang="en-US" dirty="0" err="1">
                <a:solidFill>
                  <a:schemeClr val="tx1"/>
                </a:solidFill>
              </a:rPr>
              <a:t>gráfico</a:t>
            </a:r>
            <a:r>
              <a:rPr lang="en-US" dirty="0">
                <a:solidFill>
                  <a:schemeClr val="tx1"/>
                </a:solidFill>
              </a:rPr>
              <a:t> de </a:t>
            </a:r>
            <a:r>
              <a:rPr lang="en-US" dirty="0" err="1">
                <a:solidFill>
                  <a:schemeClr val="tx1"/>
                </a:solidFill>
              </a:rPr>
              <a:t>autocorrelación</a:t>
            </a:r>
            <a:r>
              <a:rPr lang="en-US" dirty="0">
                <a:solidFill>
                  <a:schemeClr val="tx1"/>
                </a:solidFill>
              </a:rPr>
              <a:t> (ACF), la </a:t>
            </a:r>
            <a:r>
              <a:rPr lang="en-US" dirty="0" err="1">
                <a:solidFill>
                  <a:schemeClr val="tx1"/>
                </a:solidFill>
              </a:rPr>
              <a:t>última</a:t>
            </a:r>
            <a:r>
              <a:rPr lang="en-US" dirty="0">
                <a:solidFill>
                  <a:schemeClr val="tx1"/>
                </a:solidFill>
              </a:rPr>
              <a:t> </a:t>
            </a:r>
            <a:r>
              <a:rPr lang="en-US" dirty="0" err="1">
                <a:solidFill>
                  <a:schemeClr val="tx1"/>
                </a:solidFill>
              </a:rPr>
              <a:t>significativa</a:t>
            </a:r>
            <a:endParaRPr lang="en-CL" dirty="0">
              <a:solidFill>
                <a:schemeClr val="tx1"/>
              </a:solidFill>
            </a:endParaRPr>
          </a:p>
        </p:txBody>
      </p:sp>
      <p:sp>
        <p:nvSpPr>
          <p:cNvPr id="8" name="Title 1">
            <a:extLst>
              <a:ext uri="{FF2B5EF4-FFF2-40B4-BE49-F238E27FC236}">
                <a16:creationId xmlns:a16="http://schemas.microsoft.com/office/drawing/2014/main" id="{FBC7A88F-B2B0-8AF6-FBC4-5FED884583E7}"/>
              </a:ext>
            </a:extLst>
          </p:cNvPr>
          <p:cNvSpPr>
            <a:spLocks noGrp="1"/>
          </p:cNvSpPr>
          <p:nvPr>
            <p:ph type="title"/>
          </p:nvPr>
        </p:nvSpPr>
        <p:spPr>
          <a:xfrm>
            <a:off x="604434" y="0"/>
            <a:ext cx="11182754" cy="1208868"/>
          </a:xfrm>
        </p:spPr>
        <p:txBody>
          <a:bodyPr>
            <a:normAutofit/>
          </a:bodyPr>
          <a:lstStyle/>
          <a:p>
            <a:r>
              <a:rPr lang="en-CL" dirty="0"/>
              <a:t>Modelos ARMA (</a:t>
            </a:r>
            <a:r>
              <a:rPr lang="en-CL" b="1" dirty="0">
                <a:solidFill>
                  <a:schemeClr val="accent4"/>
                </a:solidFill>
              </a:rPr>
              <a:t>A</a:t>
            </a:r>
            <a:r>
              <a:rPr lang="en-CL" dirty="0"/>
              <a:t>utor</a:t>
            </a:r>
            <a:r>
              <a:rPr lang="en-CL" b="1" dirty="0">
                <a:solidFill>
                  <a:schemeClr val="accent4"/>
                </a:solidFill>
              </a:rPr>
              <a:t>R</a:t>
            </a:r>
            <a:r>
              <a:rPr lang="en-CL" dirty="0"/>
              <a:t>egresive </a:t>
            </a:r>
            <a:r>
              <a:rPr lang="en-CL" b="1" dirty="0">
                <a:solidFill>
                  <a:schemeClr val="accent4"/>
                </a:solidFill>
              </a:rPr>
              <a:t>M</a:t>
            </a:r>
            <a:r>
              <a:rPr lang="en-CL" dirty="0"/>
              <a:t>oving </a:t>
            </a:r>
            <a:r>
              <a:rPr lang="en-CL" b="1" dirty="0">
                <a:solidFill>
                  <a:schemeClr val="accent4"/>
                </a:solidFill>
              </a:rPr>
              <a:t>A</a:t>
            </a:r>
            <a:r>
              <a:rPr lang="en-CL" dirty="0"/>
              <a:t>verage) ARMA(p,q)</a:t>
            </a:r>
          </a:p>
        </p:txBody>
      </p:sp>
      <p:pic>
        <p:nvPicPr>
          <p:cNvPr id="2" name="Picture 1">
            <a:extLst>
              <a:ext uri="{FF2B5EF4-FFF2-40B4-BE49-F238E27FC236}">
                <a16:creationId xmlns:a16="http://schemas.microsoft.com/office/drawing/2014/main" id="{17145B8C-D80C-CEBB-0F77-DA6EF8F4555A}"/>
              </a:ext>
            </a:extLst>
          </p:cNvPr>
          <p:cNvPicPr>
            <a:picLocks noChangeAspect="1"/>
          </p:cNvPicPr>
          <p:nvPr/>
        </p:nvPicPr>
        <p:blipFill>
          <a:blip r:embed="rId3"/>
          <a:stretch>
            <a:fillRect/>
          </a:stretch>
        </p:blipFill>
        <p:spPr>
          <a:xfrm>
            <a:off x="4419600" y="2690483"/>
            <a:ext cx="7772400" cy="2834343"/>
          </a:xfrm>
          <a:prstGeom prst="rect">
            <a:avLst/>
          </a:prstGeom>
        </p:spPr>
      </p:pic>
      <p:sp>
        <p:nvSpPr>
          <p:cNvPr id="3" name="Oval 2">
            <a:extLst>
              <a:ext uri="{FF2B5EF4-FFF2-40B4-BE49-F238E27FC236}">
                <a16:creationId xmlns:a16="http://schemas.microsoft.com/office/drawing/2014/main" id="{8A459B29-618D-737A-63D4-D79B58F96CCF}"/>
              </a:ext>
            </a:extLst>
          </p:cNvPr>
          <p:cNvSpPr/>
          <p:nvPr/>
        </p:nvSpPr>
        <p:spPr>
          <a:xfrm>
            <a:off x="10344150" y="4772024"/>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9" name="Oval 8">
            <a:extLst>
              <a:ext uri="{FF2B5EF4-FFF2-40B4-BE49-F238E27FC236}">
                <a16:creationId xmlns:a16="http://schemas.microsoft.com/office/drawing/2014/main" id="{BBBEB24C-97A9-E560-01B9-159C6C0332E6}"/>
              </a:ext>
            </a:extLst>
          </p:cNvPr>
          <p:cNvSpPr/>
          <p:nvPr/>
        </p:nvSpPr>
        <p:spPr>
          <a:xfrm>
            <a:off x="8110537" y="4767260"/>
            <a:ext cx="914400" cy="9144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a:p>
        </p:txBody>
      </p:sp>
      <p:sp>
        <p:nvSpPr>
          <p:cNvPr id="10" name="Rectangle 9">
            <a:extLst>
              <a:ext uri="{FF2B5EF4-FFF2-40B4-BE49-F238E27FC236}">
                <a16:creationId xmlns:a16="http://schemas.microsoft.com/office/drawing/2014/main" id="{43EFEFA8-9065-41E0-B08F-50C3B4AD7016}"/>
              </a:ext>
            </a:extLst>
          </p:cNvPr>
          <p:cNvSpPr/>
          <p:nvPr/>
        </p:nvSpPr>
        <p:spPr>
          <a:xfrm>
            <a:off x="9885658" y="5681660"/>
            <a:ext cx="196400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p=1,</a:t>
            </a:r>
            <a:r>
              <a:rPr lang="en-US" sz="5400" dirty="0">
                <a:ln w="0"/>
                <a:solidFill>
                  <a:srgbClr val="FF0000"/>
                </a:solidFill>
                <a:effectLst>
                  <a:outerShdw blurRad="38100" dist="19050" dir="2700000" algn="tl" rotWithShape="0">
                    <a:schemeClr val="dk1">
                      <a:alpha val="40000"/>
                    </a:schemeClr>
                  </a:outerShdw>
                </a:effectLst>
              </a:rPr>
              <a:t>2</a:t>
            </a:r>
            <a:endParaRPr lang="en-US" sz="5400" b="0" cap="none" spc="0" dirty="0">
              <a:ln w="0"/>
              <a:solidFill>
                <a:srgbClr val="FF0000"/>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CF9C64F1-05CE-43D0-042C-9BB53DE0CE7E}"/>
              </a:ext>
            </a:extLst>
          </p:cNvPr>
          <p:cNvSpPr/>
          <p:nvPr/>
        </p:nvSpPr>
        <p:spPr>
          <a:xfrm>
            <a:off x="7585737" y="5685496"/>
            <a:ext cx="1964000"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q=1,</a:t>
            </a:r>
            <a:r>
              <a:rPr lang="en-US" sz="5400" dirty="0">
                <a:ln w="0"/>
                <a:solidFill>
                  <a:srgbClr val="FF0000"/>
                </a:solidFill>
                <a:effectLst>
                  <a:outerShdw blurRad="38100" dist="19050" dir="2700000" algn="tl" rotWithShape="0">
                    <a:schemeClr val="dk1">
                      <a:alpha val="40000"/>
                    </a:schemeClr>
                  </a:outerShdw>
                </a:effectLst>
              </a:rPr>
              <a:t>3</a:t>
            </a:r>
            <a:endParaRPr lang="en-US" sz="5400" b="0" cap="none" spc="0" dirty="0">
              <a:ln w="0"/>
              <a:solidFill>
                <a:srgbClr val="FF0000"/>
              </a:solidFill>
              <a:effectLst>
                <a:outerShdw blurRad="38100" dist="19050" dir="2700000" algn="tl" rotWithShape="0">
                  <a:schemeClr val="dk1">
                    <a:alpha val="40000"/>
                  </a:schemeClr>
                </a:outerShdw>
              </a:effectLst>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B43B722-501D-3D93-8482-D11215500C03}"/>
                  </a:ext>
                </a:extLst>
              </p:cNvPr>
              <p:cNvSpPr txBox="1"/>
              <p:nvPr/>
            </p:nvSpPr>
            <p:spPr>
              <a:xfrm>
                <a:off x="4837418" y="1365702"/>
                <a:ext cx="5024132" cy="122501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CL"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𝑒</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m:t>
                      </m:r>
                      <m:nary>
                        <m:naryPr>
                          <m:chr m:val="∑"/>
                          <m:ctrlPr>
                            <a:rPr lang="en-US" sz="2800" i="1">
                              <a:latin typeface="Cambria Math" panose="02040503050406030204" pitchFamily="18" charset="0"/>
                            </a:rPr>
                          </m:ctrlPr>
                        </m:naryPr>
                        <m:sub>
                          <m:r>
                            <m:rPr>
                              <m:brk m:alnAt="23"/>
                            </m:rPr>
                            <a:rPr lang="en-US" sz="2800" i="1">
                              <a:latin typeface="Cambria Math" panose="02040503050406030204" pitchFamily="18" charset="0"/>
                            </a:rPr>
                            <m:t>𝑖</m:t>
                          </m:r>
                          <m:r>
                            <a:rPr lang="en-US" sz="2800" i="1">
                              <a:latin typeface="Cambria Math" panose="02040503050406030204" pitchFamily="18" charset="0"/>
                            </a:rPr>
                            <m:t>=1</m:t>
                          </m:r>
                        </m:sub>
                        <m:sup>
                          <m:r>
                            <a:rPr lang="en-US" sz="2800" i="1">
                              <a:latin typeface="Cambria Math" panose="02040503050406030204" pitchFamily="18" charset="0"/>
                            </a:rPr>
                            <m:t>𝑝</m:t>
                          </m:r>
                        </m:sup>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𝑖</m:t>
                              </m:r>
                            </m:sub>
                          </m:sSub>
                        </m:e>
                      </m:nary>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𝑞</m:t>
                          </m:r>
                        </m:sup>
                        <m:e>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b="0" i="1" smtClean="0">
                                  <a:latin typeface="Cambria Math" panose="02040503050406030204" pitchFamily="18" charset="0"/>
                                  <a:ea typeface="Cambria Math" panose="02040503050406030204" pitchFamily="18" charset="0"/>
                                </a:rPr>
                                <m:t>𝑗</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𝑒</m:t>
                              </m:r>
                            </m:e>
                            <m:sub>
                              <m:r>
                                <a:rPr lang="en-US" sz="2800" i="1">
                                  <a:latin typeface="Cambria Math" panose="02040503050406030204" pitchFamily="18" charset="0"/>
                                </a:rPr>
                                <m:t>𝑡</m:t>
                              </m:r>
                              <m:r>
                                <a:rPr lang="en-US" sz="2800" i="1">
                                  <a:latin typeface="Cambria Math" panose="02040503050406030204" pitchFamily="18" charset="0"/>
                                </a:rPr>
                                <m:t>−</m:t>
                              </m:r>
                              <m:r>
                                <a:rPr lang="en-US" sz="2800" b="0" i="1" smtClean="0">
                                  <a:latin typeface="Cambria Math" panose="02040503050406030204" pitchFamily="18" charset="0"/>
                                </a:rPr>
                                <m:t>𝑗</m:t>
                              </m:r>
                            </m:sub>
                          </m:sSub>
                        </m:e>
                      </m:nary>
                    </m:oMath>
                  </m:oMathPara>
                </a14:m>
                <a:endParaRPr lang="en-CL" sz="2800" dirty="0"/>
              </a:p>
            </p:txBody>
          </p:sp>
        </mc:Choice>
        <mc:Fallback>
          <p:sp>
            <p:nvSpPr>
              <p:cNvPr id="16" name="TextBox 15">
                <a:extLst>
                  <a:ext uri="{FF2B5EF4-FFF2-40B4-BE49-F238E27FC236}">
                    <a16:creationId xmlns:a16="http://schemas.microsoft.com/office/drawing/2014/main" id="{4B43B722-501D-3D93-8482-D11215500C03}"/>
                  </a:ext>
                </a:extLst>
              </p:cNvPr>
              <p:cNvSpPr txBox="1">
                <a:spLocks noRot="1" noChangeAspect="1" noMove="1" noResize="1" noEditPoints="1" noAdjustHandles="1" noChangeArrowheads="1" noChangeShapeType="1" noTextEdit="1"/>
              </p:cNvSpPr>
              <p:nvPr/>
            </p:nvSpPr>
            <p:spPr>
              <a:xfrm>
                <a:off x="4837418" y="1365702"/>
                <a:ext cx="5024132" cy="1225015"/>
              </a:xfrm>
              <a:prstGeom prst="rect">
                <a:avLst/>
              </a:prstGeom>
              <a:blipFill>
                <a:blip r:embed="rId4"/>
                <a:stretch>
                  <a:fillRect l="-505" t="-113265" r="-505" b="-166327"/>
                </a:stretch>
              </a:blipFill>
            </p:spPr>
            <p:txBody>
              <a:bodyPr/>
              <a:lstStyle/>
              <a:p>
                <a:r>
                  <a:rPr lang="en-CL">
                    <a:noFill/>
                  </a:rPr>
                  <a:t> </a:t>
                </a:r>
              </a:p>
            </p:txBody>
          </p:sp>
        </mc:Fallback>
      </mc:AlternateContent>
    </p:spTree>
    <p:extLst>
      <p:ext uri="{BB962C8B-B14F-4D97-AF65-F5344CB8AC3E}">
        <p14:creationId xmlns:p14="http://schemas.microsoft.com/office/powerpoint/2010/main" val="3594158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EC3AE8-5A0C-EE3A-6749-F4C6369DA234}"/>
              </a:ext>
            </a:extLst>
          </p:cNvPr>
          <p:cNvSpPr/>
          <p:nvPr/>
        </p:nvSpPr>
        <p:spPr>
          <a:xfrm>
            <a:off x="604435" y="1357312"/>
            <a:ext cx="3619501" cy="17573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AR(p), p se </a:t>
            </a:r>
            <a:r>
              <a:rPr lang="en-US" dirty="0" err="1">
                <a:solidFill>
                  <a:schemeClr val="tx1"/>
                </a:solidFill>
              </a:rPr>
              <a:t>determina</a:t>
            </a:r>
            <a:r>
              <a:rPr lang="en-US" dirty="0">
                <a:solidFill>
                  <a:schemeClr val="tx1"/>
                </a:solidFill>
              </a:rPr>
              <a:t> a </a:t>
            </a:r>
            <a:r>
              <a:rPr lang="en-US" dirty="0" err="1">
                <a:solidFill>
                  <a:schemeClr val="tx1"/>
                </a:solidFill>
              </a:rPr>
              <a:t>partir</a:t>
            </a:r>
            <a:r>
              <a:rPr lang="en-US" dirty="0">
                <a:solidFill>
                  <a:schemeClr val="tx1"/>
                </a:solidFill>
              </a:rPr>
              <a:t> del </a:t>
            </a:r>
            <a:r>
              <a:rPr lang="en-US" dirty="0" err="1">
                <a:solidFill>
                  <a:schemeClr val="tx1"/>
                </a:solidFill>
              </a:rPr>
              <a:t>gráfico</a:t>
            </a:r>
            <a:r>
              <a:rPr lang="en-US" dirty="0">
                <a:solidFill>
                  <a:schemeClr val="tx1"/>
                </a:solidFill>
              </a:rPr>
              <a:t> de </a:t>
            </a:r>
            <a:r>
              <a:rPr lang="en-US" dirty="0" err="1">
                <a:solidFill>
                  <a:schemeClr val="tx1"/>
                </a:solidFill>
              </a:rPr>
              <a:t>autocorrelación</a:t>
            </a:r>
            <a:r>
              <a:rPr lang="en-US" dirty="0">
                <a:solidFill>
                  <a:schemeClr val="tx1"/>
                </a:solidFill>
              </a:rPr>
              <a:t> </a:t>
            </a:r>
            <a:r>
              <a:rPr lang="en-US" dirty="0" err="1">
                <a:solidFill>
                  <a:schemeClr val="tx1"/>
                </a:solidFill>
              </a:rPr>
              <a:t>parcial</a:t>
            </a:r>
            <a:r>
              <a:rPr lang="en-US" dirty="0">
                <a:solidFill>
                  <a:schemeClr val="tx1"/>
                </a:solidFill>
              </a:rPr>
              <a:t> (PACF), la </a:t>
            </a:r>
            <a:r>
              <a:rPr lang="en-US" dirty="0" err="1">
                <a:solidFill>
                  <a:schemeClr val="tx1"/>
                </a:solidFill>
              </a:rPr>
              <a:t>última</a:t>
            </a:r>
            <a:r>
              <a:rPr lang="en-US" dirty="0">
                <a:solidFill>
                  <a:schemeClr val="tx1"/>
                </a:solidFill>
              </a:rPr>
              <a:t> </a:t>
            </a:r>
            <a:r>
              <a:rPr lang="en-US" dirty="0" err="1">
                <a:solidFill>
                  <a:schemeClr val="tx1"/>
                </a:solidFill>
              </a:rPr>
              <a:t>significativa</a:t>
            </a:r>
            <a:endParaRPr lang="en-CL" dirty="0">
              <a:solidFill>
                <a:schemeClr val="tx1"/>
              </a:solidFill>
            </a:endParaRPr>
          </a:p>
        </p:txBody>
      </p:sp>
      <p:sp>
        <p:nvSpPr>
          <p:cNvPr id="5" name="Rounded Rectangle 4">
            <a:extLst>
              <a:ext uri="{FF2B5EF4-FFF2-40B4-BE49-F238E27FC236}">
                <a16:creationId xmlns:a16="http://schemas.microsoft.com/office/drawing/2014/main" id="{1B71B1DB-3A08-A581-440C-5BBAEA4B9BDF}"/>
              </a:ext>
            </a:extLst>
          </p:cNvPr>
          <p:cNvSpPr/>
          <p:nvPr/>
        </p:nvSpPr>
        <p:spPr>
          <a:xfrm>
            <a:off x="604434" y="3228974"/>
            <a:ext cx="3619501" cy="17573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MA(q) , q se </a:t>
            </a:r>
            <a:r>
              <a:rPr lang="en-US" dirty="0" err="1">
                <a:solidFill>
                  <a:schemeClr val="tx1"/>
                </a:solidFill>
              </a:rPr>
              <a:t>determina</a:t>
            </a:r>
            <a:r>
              <a:rPr lang="en-US" dirty="0">
                <a:solidFill>
                  <a:schemeClr val="tx1"/>
                </a:solidFill>
              </a:rPr>
              <a:t> a </a:t>
            </a:r>
            <a:r>
              <a:rPr lang="en-US" dirty="0" err="1">
                <a:solidFill>
                  <a:schemeClr val="tx1"/>
                </a:solidFill>
              </a:rPr>
              <a:t>partir</a:t>
            </a:r>
            <a:r>
              <a:rPr lang="en-US" dirty="0">
                <a:solidFill>
                  <a:schemeClr val="tx1"/>
                </a:solidFill>
              </a:rPr>
              <a:t> del </a:t>
            </a:r>
            <a:r>
              <a:rPr lang="en-US" dirty="0" err="1">
                <a:solidFill>
                  <a:schemeClr val="tx1"/>
                </a:solidFill>
              </a:rPr>
              <a:t>gráfico</a:t>
            </a:r>
            <a:r>
              <a:rPr lang="en-US" dirty="0">
                <a:solidFill>
                  <a:schemeClr val="tx1"/>
                </a:solidFill>
              </a:rPr>
              <a:t> de </a:t>
            </a:r>
            <a:r>
              <a:rPr lang="en-US" dirty="0" err="1">
                <a:solidFill>
                  <a:schemeClr val="tx1"/>
                </a:solidFill>
              </a:rPr>
              <a:t>autocorrelación</a:t>
            </a:r>
            <a:r>
              <a:rPr lang="en-US" dirty="0">
                <a:solidFill>
                  <a:schemeClr val="tx1"/>
                </a:solidFill>
              </a:rPr>
              <a:t> (ACF), la </a:t>
            </a:r>
            <a:r>
              <a:rPr lang="en-US" dirty="0" err="1">
                <a:solidFill>
                  <a:schemeClr val="tx1"/>
                </a:solidFill>
              </a:rPr>
              <a:t>última</a:t>
            </a:r>
            <a:r>
              <a:rPr lang="en-US" dirty="0">
                <a:solidFill>
                  <a:schemeClr val="tx1"/>
                </a:solidFill>
              </a:rPr>
              <a:t> </a:t>
            </a:r>
            <a:r>
              <a:rPr lang="en-US" dirty="0" err="1">
                <a:solidFill>
                  <a:schemeClr val="tx1"/>
                </a:solidFill>
              </a:rPr>
              <a:t>significativa</a:t>
            </a:r>
            <a:endParaRPr lang="en-CL" dirty="0">
              <a:solidFill>
                <a:schemeClr val="tx1"/>
              </a:solidFill>
            </a:endParaRPr>
          </a:p>
        </p:txBody>
      </p:sp>
      <p:sp>
        <p:nvSpPr>
          <p:cNvPr id="6" name="Rounded Rectangle 5">
            <a:extLst>
              <a:ext uri="{FF2B5EF4-FFF2-40B4-BE49-F238E27FC236}">
                <a16:creationId xmlns:a16="http://schemas.microsoft.com/office/drawing/2014/main" id="{F46227A8-0982-6168-8573-8F164DBBD6F5}"/>
              </a:ext>
            </a:extLst>
          </p:cNvPr>
          <p:cNvSpPr/>
          <p:nvPr/>
        </p:nvSpPr>
        <p:spPr>
          <a:xfrm>
            <a:off x="604434" y="5100637"/>
            <a:ext cx="3619501" cy="17573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 se </a:t>
            </a:r>
            <a:r>
              <a:rPr lang="en-US" dirty="0" err="1">
                <a:solidFill>
                  <a:schemeClr val="tx1"/>
                </a:solidFill>
              </a:rPr>
              <a:t>determina</a:t>
            </a:r>
            <a:r>
              <a:rPr lang="en-US" dirty="0">
                <a:solidFill>
                  <a:schemeClr val="tx1"/>
                </a:solidFill>
              </a:rPr>
              <a:t> a </a:t>
            </a:r>
            <a:r>
              <a:rPr lang="en-US" dirty="0" err="1">
                <a:solidFill>
                  <a:schemeClr val="tx1"/>
                </a:solidFill>
              </a:rPr>
              <a:t>partir</a:t>
            </a:r>
            <a:r>
              <a:rPr lang="en-US" dirty="0">
                <a:solidFill>
                  <a:schemeClr val="tx1"/>
                </a:solidFill>
              </a:rPr>
              <a:t> de la </a:t>
            </a:r>
            <a:r>
              <a:rPr lang="en-US" dirty="0" err="1">
                <a:solidFill>
                  <a:schemeClr val="tx1"/>
                </a:solidFill>
              </a:rPr>
              <a:t>cantidad</a:t>
            </a:r>
            <a:r>
              <a:rPr lang="en-US" dirty="0">
                <a:solidFill>
                  <a:schemeClr val="tx1"/>
                </a:solidFill>
              </a:rPr>
              <a:t> de </a:t>
            </a:r>
            <a:r>
              <a:rPr lang="en-US" dirty="0" err="1">
                <a:solidFill>
                  <a:schemeClr val="tx1"/>
                </a:solidFill>
              </a:rPr>
              <a:t>diferenciaciones</a:t>
            </a:r>
            <a:r>
              <a:rPr lang="en-US" dirty="0">
                <a:solidFill>
                  <a:schemeClr val="tx1"/>
                </a:solidFill>
              </a:rPr>
              <a:t> </a:t>
            </a:r>
            <a:r>
              <a:rPr lang="en-US" dirty="0" err="1">
                <a:solidFill>
                  <a:schemeClr val="tx1"/>
                </a:solidFill>
              </a:rPr>
              <a:t>necesarias</a:t>
            </a:r>
            <a:r>
              <a:rPr lang="en-US" dirty="0">
                <a:solidFill>
                  <a:schemeClr val="tx1"/>
                </a:solidFill>
              </a:rPr>
              <a:t> para que </a:t>
            </a:r>
            <a:r>
              <a:rPr lang="en-US" dirty="0" err="1">
                <a:solidFill>
                  <a:schemeClr val="tx1"/>
                </a:solidFill>
              </a:rPr>
              <a:t>una</a:t>
            </a:r>
            <a:r>
              <a:rPr lang="en-US" dirty="0">
                <a:solidFill>
                  <a:schemeClr val="tx1"/>
                </a:solidFill>
              </a:rPr>
              <a:t> </a:t>
            </a:r>
            <a:r>
              <a:rPr lang="en-US" dirty="0" err="1">
                <a:solidFill>
                  <a:schemeClr val="tx1"/>
                </a:solidFill>
              </a:rPr>
              <a:t>serie</a:t>
            </a:r>
            <a:r>
              <a:rPr lang="en-US" dirty="0">
                <a:solidFill>
                  <a:schemeClr val="tx1"/>
                </a:solidFill>
              </a:rPr>
              <a:t> no </a:t>
            </a:r>
            <a:r>
              <a:rPr lang="en-US" dirty="0" err="1">
                <a:solidFill>
                  <a:schemeClr val="tx1"/>
                </a:solidFill>
              </a:rPr>
              <a:t>estacionaria</a:t>
            </a:r>
            <a:r>
              <a:rPr lang="en-US" dirty="0">
                <a:solidFill>
                  <a:schemeClr val="tx1"/>
                </a:solidFill>
              </a:rPr>
              <a:t> (test ADF, p&gt;0.05) sea </a:t>
            </a:r>
            <a:r>
              <a:rPr lang="en-US" dirty="0" err="1">
                <a:solidFill>
                  <a:schemeClr val="tx1"/>
                </a:solidFill>
              </a:rPr>
              <a:t>estacionaria</a:t>
            </a:r>
            <a:endParaRPr lang="en-CL" dirty="0">
              <a:solidFill>
                <a:schemeClr val="tx1"/>
              </a:solidFill>
            </a:endParaRPr>
          </a:p>
        </p:txBody>
      </p:sp>
      <p:sp>
        <p:nvSpPr>
          <p:cNvPr id="8" name="Title 1">
            <a:extLst>
              <a:ext uri="{FF2B5EF4-FFF2-40B4-BE49-F238E27FC236}">
                <a16:creationId xmlns:a16="http://schemas.microsoft.com/office/drawing/2014/main" id="{FBC7A88F-B2B0-8AF6-FBC4-5FED884583E7}"/>
              </a:ext>
            </a:extLst>
          </p:cNvPr>
          <p:cNvSpPr>
            <a:spLocks noGrp="1"/>
          </p:cNvSpPr>
          <p:nvPr>
            <p:ph type="title"/>
          </p:nvPr>
        </p:nvSpPr>
        <p:spPr>
          <a:xfrm>
            <a:off x="604434" y="0"/>
            <a:ext cx="11182754" cy="1208868"/>
          </a:xfrm>
        </p:spPr>
        <p:txBody>
          <a:bodyPr>
            <a:normAutofit/>
          </a:bodyPr>
          <a:lstStyle/>
          <a:p>
            <a:r>
              <a:rPr lang="en-CL" dirty="0"/>
              <a:t>Modelos ARIMA (</a:t>
            </a:r>
            <a:r>
              <a:rPr lang="en-CL" b="1" dirty="0">
                <a:solidFill>
                  <a:schemeClr val="accent4"/>
                </a:solidFill>
              </a:rPr>
              <a:t>A</a:t>
            </a:r>
            <a:r>
              <a:rPr lang="en-CL" dirty="0"/>
              <a:t>utor</a:t>
            </a:r>
            <a:r>
              <a:rPr lang="en-CL" b="1" dirty="0">
                <a:solidFill>
                  <a:schemeClr val="accent4"/>
                </a:solidFill>
              </a:rPr>
              <a:t>R</a:t>
            </a:r>
            <a:r>
              <a:rPr lang="en-CL" dirty="0"/>
              <a:t>egresive </a:t>
            </a:r>
            <a:r>
              <a:rPr lang="en-CL" b="1" dirty="0">
                <a:solidFill>
                  <a:schemeClr val="accent4"/>
                </a:solidFill>
              </a:rPr>
              <a:t>I</a:t>
            </a:r>
            <a:r>
              <a:rPr lang="en-CL" dirty="0"/>
              <a:t>ntegrated </a:t>
            </a:r>
            <a:r>
              <a:rPr lang="en-CL" b="1" dirty="0">
                <a:solidFill>
                  <a:schemeClr val="accent4"/>
                </a:solidFill>
              </a:rPr>
              <a:t>M</a:t>
            </a:r>
            <a:r>
              <a:rPr lang="en-CL" dirty="0"/>
              <a:t>oving </a:t>
            </a:r>
            <a:r>
              <a:rPr lang="en-CL" b="1" dirty="0">
                <a:solidFill>
                  <a:schemeClr val="accent4"/>
                </a:solidFill>
              </a:rPr>
              <a:t>A</a:t>
            </a:r>
            <a:r>
              <a:rPr lang="en-CL" dirty="0"/>
              <a:t>verage) ARIMA(p,d,q)</a:t>
            </a:r>
          </a:p>
        </p:txBody>
      </p:sp>
      <p:sp>
        <p:nvSpPr>
          <p:cNvPr id="14" name="Rectangle 13">
            <a:extLst>
              <a:ext uri="{FF2B5EF4-FFF2-40B4-BE49-F238E27FC236}">
                <a16:creationId xmlns:a16="http://schemas.microsoft.com/office/drawing/2014/main" id="{2A5FC63D-B271-3D69-84F7-94E6F5E4FECE}"/>
              </a:ext>
            </a:extLst>
          </p:cNvPr>
          <p:cNvSpPr/>
          <p:nvPr/>
        </p:nvSpPr>
        <p:spPr>
          <a:xfrm>
            <a:off x="5183491" y="5100637"/>
            <a:ext cx="5569152" cy="1754326"/>
          </a:xfrm>
          <a:prstGeom prst="rect">
            <a:avLst/>
          </a:prstGeom>
          <a:noFill/>
        </p:spPr>
        <p:txBody>
          <a:bodyPr wrap="none" lIns="91440" tIns="45720" rIns="91440" bIns="45720">
            <a:spAutoFit/>
          </a:bodyPr>
          <a:lstStyle/>
          <a:p>
            <a:pPr algn="ctr"/>
            <a:r>
              <a:rPr lang="es-ES_tradnl" sz="5400">
                <a:ln w="0"/>
                <a:effectLst>
                  <a:outerShdw blurRad="38100" dist="19050" dir="2700000" algn="tl" rotWithShape="0">
                    <a:schemeClr val="dk1">
                      <a:alpha val="40000"/>
                    </a:schemeClr>
                  </a:outerShdw>
                </a:effectLst>
              </a:rPr>
              <a:t>d=0, porque</a:t>
            </a:r>
          </a:p>
          <a:p>
            <a:pPr algn="ctr"/>
            <a:r>
              <a:rPr lang="es-ES_tradnl" sz="5400">
                <a:ln w="0"/>
                <a:effectLst>
                  <a:outerShdw blurRad="38100" dist="19050" dir="2700000" algn="tl" rotWithShape="0">
                    <a:schemeClr val="dk1">
                      <a:alpha val="40000"/>
                    </a:schemeClr>
                  </a:outerShdw>
                </a:effectLst>
              </a:rPr>
              <a:t>y1 es estacionaria</a:t>
            </a:r>
            <a:endParaRPr lang="es-ES_tradnl" sz="5400" b="0" cap="none" spc="0">
              <a:ln w="0"/>
              <a:solidFill>
                <a:srgbClr val="FF0000"/>
              </a:solidFill>
              <a:effectLst>
                <a:outerShdw blurRad="38100" dist="19050" dir="2700000" algn="tl" rotWithShape="0">
                  <a:schemeClr val="dk1">
                    <a:alpha val="40000"/>
                  </a:schemeClr>
                </a:outerShdw>
              </a:effectLst>
            </a:endParaRPr>
          </a:p>
        </p:txBody>
      </p:sp>
      <p:pic>
        <p:nvPicPr>
          <p:cNvPr id="15" name="Picture 14">
            <a:extLst>
              <a:ext uri="{FF2B5EF4-FFF2-40B4-BE49-F238E27FC236}">
                <a16:creationId xmlns:a16="http://schemas.microsoft.com/office/drawing/2014/main" id="{DBDCA2CD-A8B3-4C09-028F-9FD4B851879B}"/>
              </a:ext>
            </a:extLst>
          </p:cNvPr>
          <p:cNvPicPr>
            <a:picLocks noChangeAspect="1"/>
          </p:cNvPicPr>
          <p:nvPr/>
        </p:nvPicPr>
        <p:blipFill>
          <a:blip r:embed="rId3"/>
          <a:stretch>
            <a:fillRect/>
          </a:stretch>
        </p:blipFill>
        <p:spPr>
          <a:xfrm>
            <a:off x="5753797" y="1504747"/>
            <a:ext cx="4428538" cy="3219855"/>
          </a:xfrm>
          <a:prstGeom prst="rect">
            <a:avLst/>
          </a:prstGeom>
        </p:spPr>
      </p:pic>
    </p:spTree>
    <p:extLst>
      <p:ext uri="{BB962C8B-B14F-4D97-AF65-F5344CB8AC3E}">
        <p14:creationId xmlns:p14="http://schemas.microsoft.com/office/powerpoint/2010/main" val="97573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F5C5F-2296-A818-0FE1-4B3FA20AD44B}"/>
              </a:ext>
            </a:extLst>
          </p:cNvPr>
          <p:cNvSpPr>
            <a:spLocks noGrp="1"/>
          </p:cNvSpPr>
          <p:nvPr>
            <p:ph type="title"/>
          </p:nvPr>
        </p:nvSpPr>
        <p:spPr/>
        <p:txBody>
          <a:bodyPr/>
          <a:lstStyle/>
          <a:p>
            <a:r>
              <a:rPr lang="en-CL" dirty="0"/>
              <a:t>ARIMA (1,0,1) para y1</a:t>
            </a:r>
            <a:br>
              <a:rPr lang="en-CL" dirty="0"/>
            </a:br>
            <a:r>
              <a:rPr lang="en-CL" dirty="0"/>
              <a:t>MSE=0.162, AIC=21.157</a:t>
            </a:r>
          </a:p>
        </p:txBody>
      </p:sp>
      <p:pic>
        <p:nvPicPr>
          <p:cNvPr id="6" name="Picture 5">
            <a:extLst>
              <a:ext uri="{FF2B5EF4-FFF2-40B4-BE49-F238E27FC236}">
                <a16:creationId xmlns:a16="http://schemas.microsoft.com/office/drawing/2014/main" id="{11043BD2-2B56-5C30-A327-10BCE033B8F9}"/>
              </a:ext>
            </a:extLst>
          </p:cNvPr>
          <p:cNvPicPr>
            <a:picLocks noChangeAspect="1"/>
          </p:cNvPicPr>
          <p:nvPr/>
        </p:nvPicPr>
        <p:blipFill>
          <a:blip r:embed="rId2"/>
          <a:stretch>
            <a:fillRect/>
          </a:stretch>
        </p:blipFill>
        <p:spPr>
          <a:xfrm>
            <a:off x="604434" y="1468780"/>
            <a:ext cx="5259832" cy="425196"/>
          </a:xfrm>
          <a:prstGeom prst="rect">
            <a:avLst/>
          </a:prstGeom>
        </p:spPr>
      </p:pic>
      <p:pic>
        <p:nvPicPr>
          <p:cNvPr id="7" name="Picture 6">
            <a:extLst>
              <a:ext uri="{FF2B5EF4-FFF2-40B4-BE49-F238E27FC236}">
                <a16:creationId xmlns:a16="http://schemas.microsoft.com/office/drawing/2014/main" id="{EC4ACC82-FD42-F32D-EFF9-BCC63F0E3C7B}"/>
              </a:ext>
            </a:extLst>
          </p:cNvPr>
          <p:cNvPicPr>
            <a:picLocks noChangeAspect="1"/>
          </p:cNvPicPr>
          <p:nvPr/>
        </p:nvPicPr>
        <p:blipFill>
          <a:blip r:embed="rId3"/>
          <a:stretch>
            <a:fillRect/>
          </a:stretch>
        </p:blipFill>
        <p:spPr>
          <a:xfrm>
            <a:off x="604434" y="2719454"/>
            <a:ext cx="5259832" cy="3409442"/>
          </a:xfrm>
          <a:prstGeom prst="rect">
            <a:avLst/>
          </a:prstGeom>
        </p:spPr>
      </p:pic>
      <p:pic>
        <p:nvPicPr>
          <p:cNvPr id="8" name="Picture 7">
            <a:extLst>
              <a:ext uri="{FF2B5EF4-FFF2-40B4-BE49-F238E27FC236}">
                <a16:creationId xmlns:a16="http://schemas.microsoft.com/office/drawing/2014/main" id="{28F94E6F-E8E7-C0D2-E475-FC9C9DC85162}"/>
              </a:ext>
            </a:extLst>
          </p:cNvPr>
          <p:cNvPicPr>
            <a:picLocks noChangeAspect="1"/>
          </p:cNvPicPr>
          <p:nvPr/>
        </p:nvPicPr>
        <p:blipFill>
          <a:blip r:embed="rId4"/>
          <a:stretch>
            <a:fillRect/>
          </a:stretch>
        </p:blipFill>
        <p:spPr>
          <a:xfrm>
            <a:off x="6691356" y="1419293"/>
            <a:ext cx="5138693" cy="5438707"/>
          </a:xfrm>
          <a:prstGeom prst="rect">
            <a:avLst/>
          </a:prstGeom>
        </p:spPr>
      </p:pic>
    </p:spTree>
    <p:extLst>
      <p:ext uri="{BB962C8B-B14F-4D97-AF65-F5344CB8AC3E}">
        <p14:creationId xmlns:p14="http://schemas.microsoft.com/office/powerpoint/2010/main" val="1449283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A4485-48E6-6D18-1CEB-9F0D7B6590F8}"/>
              </a:ext>
            </a:extLst>
          </p:cNvPr>
          <p:cNvSpPr>
            <a:spLocks noGrp="1"/>
          </p:cNvSpPr>
          <p:nvPr>
            <p:ph type="title"/>
          </p:nvPr>
        </p:nvSpPr>
        <p:spPr/>
        <p:txBody>
          <a:bodyPr/>
          <a:lstStyle/>
          <a:p>
            <a:r>
              <a:rPr lang="en-CL" dirty="0"/>
              <a:t>ARIMA(2,0,3) para y1, MSE=0.05, AIC=-257.837</a:t>
            </a:r>
            <a:br>
              <a:rPr lang="en-CL" dirty="0"/>
            </a:br>
            <a:r>
              <a:rPr lang="en-CL" dirty="0"/>
              <a:t>Es mejor un modelo con un MSE y AIC más bajo</a:t>
            </a:r>
          </a:p>
        </p:txBody>
      </p:sp>
      <p:pic>
        <p:nvPicPr>
          <p:cNvPr id="5" name="Picture 4">
            <a:extLst>
              <a:ext uri="{FF2B5EF4-FFF2-40B4-BE49-F238E27FC236}">
                <a16:creationId xmlns:a16="http://schemas.microsoft.com/office/drawing/2014/main" id="{37AB9001-A75C-CD06-4F73-E594AEBEFF3C}"/>
              </a:ext>
            </a:extLst>
          </p:cNvPr>
          <p:cNvPicPr>
            <a:picLocks noChangeAspect="1"/>
          </p:cNvPicPr>
          <p:nvPr/>
        </p:nvPicPr>
        <p:blipFill>
          <a:blip r:embed="rId2"/>
          <a:stretch>
            <a:fillRect/>
          </a:stretch>
        </p:blipFill>
        <p:spPr>
          <a:xfrm>
            <a:off x="6677660" y="1343225"/>
            <a:ext cx="5514340" cy="4779645"/>
          </a:xfrm>
          <a:prstGeom prst="rect">
            <a:avLst/>
          </a:prstGeom>
        </p:spPr>
      </p:pic>
      <p:pic>
        <p:nvPicPr>
          <p:cNvPr id="6" name="Picture 5">
            <a:extLst>
              <a:ext uri="{FF2B5EF4-FFF2-40B4-BE49-F238E27FC236}">
                <a16:creationId xmlns:a16="http://schemas.microsoft.com/office/drawing/2014/main" id="{5A3E6AB0-7DF4-A363-0799-89DDBB0814D8}"/>
              </a:ext>
            </a:extLst>
          </p:cNvPr>
          <p:cNvPicPr>
            <a:picLocks noChangeAspect="1"/>
          </p:cNvPicPr>
          <p:nvPr/>
        </p:nvPicPr>
        <p:blipFill>
          <a:blip r:embed="rId3"/>
          <a:stretch>
            <a:fillRect/>
          </a:stretch>
        </p:blipFill>
        <p:spPr>
          <a:xfrm>
            <a:off x="618087" y="1343225"/>
            <a:ext cx="4924959" cy="5514775"/>
          </a:xfrm>
          <a:prstGeom prst="rect">
            <a:avLst/>
          </a:prstGeom>
        </p:spPr>
      </p:pic>
    </p:spTree>
    <p:extLst>
      <p:ext uri="{BB962C8B-B14F-4D97-AF65-F5344CB8AC3E}">
        <p14:creationId xmlns:p14="http://schemas.microsoft.com/office/powerpoint/2010/main" val="2107941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6D4E4-F1D4-32B2-CCF0-9DF604BBA73D}"/>
              </a:ext>
            </a:extLst>
          </p:cNvPr>
          <p:cNvSpPr>
            <a:spLocks noGrp="1"/>
          </p:cNvSpPr>
          <p:nvPr>
            <p:ph type="title"/>
          </p:nvPr>
        </p:nvSpPr>
        <p:spPr/>
        <p:txBody>
          <a:bodyPr/>
          <a:lstStyle/>
          <a:p>
            <a:r>
              <a:rPr lang="en-CL" dirty="0"/>
              <a:t>ARIMA(0,1,0) para y2</a:t>
            </a:r>
          </a:p>
        </p:txBody>
      </p:sp>
      <p:pic>
        <p:nvPicPr>
          <p:cNvPr id="4" name="Picture 3">
            <a:extLst>
              <a:ext uri="{FF2B5EF4-FFF2-40B4-BE49-F238E27FC236}">
                <a16:creationId xmlns:a16="http://schemas.microsoft.com/office/drawing/2014/main" id="{73F70F36-07B2-8E7C-32AE-2BA55D4C6917}"/>
              </a:ext>
            </a:extLst>
          </p:cNvPr>
          <p:cNvPicPr>
            <a:picLocks noChangeAspect="1"/>
          </p:cNvPicPr>
          <p:nvPr/>
        </p:nvPicPr>
        <p:blipFill>
          <a:blip r:embed="rId2"/>
          <a:stretch>
            <a:fillRect/>
          </a:stretch>
        </p:blipFill>
        <p:spPr>
          <a:xfrm>
            <a:off x="604434" y="1371600"/>
            <a:ext cx="5288478" cy="5486400"/>
          </a:xfrm>
          <a:prstGeom prst="rect">
            <a:avLst/>
          </a:prstGeom>
        </p:spPr>
      </p:pic>
      <p:pic>
        <p:nvPicPr>
          <p:cNvPr id="5" name="Picture 4">
            <a:extLst>
              <a:ext uri="{FF2B5EF4-FFF2-40B4-BE49-F238E27FC236}">
                <a16:creationId xmlns:a16="http://schemas.microsoft.com/office/drawing/2014/main" id="{493212E9-8093-51F2-9356-E8B035419F56}"/>
              </a:ext>
            </a:extLst>
          </p:cNvPr>
          <p:cNvPicPr>
            <a:picLocks noChangeAspect="1"/>
          </p:cNvPicPr>
          <p:nvPr/>
        </p:nvPicPr>
        <p:blipFill>
          <a:blip r:embed="rId3"/>
          <a:stretch>
            <a:fillRect/>
          </a:stretch>
        </p:blipFill>
        <p:spPr>
          <a:xfrm>
            <a:off x="6299090" y="3073344"/>
            <a:ext cx="5656263" cy="2082912"/>
          </a:xfrm>
          <a:prstGeom prst="rect">
            <a:avLst/>
          </a:prstGeom>
        </p:spPr>
      </p:pic>
    </p:spTree>
    <p:extLst>
      <p:ext uri="{BB962C8B-B14F-4D97-AF65-F5344CB8AC3E}">
        <p14:creationId xmlns:p14="http://schemas.microsoft.com/office/powerpoint/2010/main" val="2954906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8BE1-87BD-E0CB-1422-710AC7DA2C9E}"/>
              </a:ext>
            </a:extLst>
          </p:cNvPr>
          <p:cNvSpPr>
            <a:spLocks noGrp="1"/>
          </p:cNvSpPr>
          <p:nvPr>
            <p:ph type="title"/>
          </p:nvPr>
        </p:nvSpPr>
        <p:spPr/>
        <p:txBody>
          <a:bodyPr/>
          <a:lstStyle/>
          <a:p>
            <a:r>
              <a:rPr lang="en-CL" dirty="0"/>
              <a:t>Datos secuenciales: Frases</a:t>
            </a:r>
          </a:p>
        </p:txBody>
      </p:sp>
      <p:sp>
        <p:nvSpPr>
          <p:cNvPr id="4" name="Rectangle 3">
            <a:extLst>
              <a:ext uri="{FF2B5EF4-FFF2-40B4-BE49-F238E27FC236}">
                <a16:creationId xmlns:a16="http://schemas.microsoft.com/office/drawing/2014/main" id="{D574A72B-A7FB-6D13-1232-7C030A44917C}"/>
              </a:ext>
            </a:extLst>
          </p:cNvPr>
          <p:cNvSpPr/>
          <p:nvPr/>
        </p:nvSpPr>
        <p:spPr>
          <a:xfrm>
            <a:off x="546377" y="1588478"/>
            <a:ext cx="7932000" cy="923330"/>
          </a:xfrm>
          <a:prstGeom prst="rect">
            <a:avLst/>
          </a:prstGeom>
          <a:noFill/>
        </p:spPr>
        <p:txBody>
          <a:bodyPr wrap="square" lIns="91440" tIns="45720" rIns="91440" bIns="45720">
            <a:spAutoFit/>
          </a:bodyPr>
          <a:lstStyle/>
          <a:p>
            <a:pPr algn="ctr"/>
            <a:r>
              <a:rPr lang="es-ES_tradnl" sz="5400" b="0" cap="none" spc="0" dirty="0">
                <a:ln w="0"/>
                <a:solidFill>
                  <a:schemeClr val="tx1"/>
                </a:solidFill>
                <a:effectLst>
                  <a:outerShdw blurRad="38100" dist="19050" dir="2700000" algn="tl" rotWithShape="0">
                    <a:schemeClr val="dk1">
                      <a:alpha val="40000"/>
                    </a:schemeClr>
                  </a:outerShdw>
                </a:effectLst>
              </a:rPr>
              <a:t>El gato </a:t>
            </a:r>
            <a:r>
              <a:rPr lang="es-ES_tradnl" sz="5400" b="0" cap="none" spc="0" dirty="0">
                <a:ln w="0"/>
                <a:solidFill>
                  <a:schemeClr val="tx1"/>
                </a:solidFill>
                <a:effectLst>
                  <a:outerShdw blurRad="38100" dist="19050" dir="2700000" algn="tl" rotWithShape="0">
                    <a:schemeClr val="dk1">
                      <a:alpha val="40000"/>
                    </a:schemeClr>
                  </a:outerShdw>
                </a:effectLst>
                <a:highlight>
                  <a:srgbClr val="AEB785"/>
                </a:highlight>
              </a:rPr>
              <a:t>persigue</a:t>
            </a:r>
            <a:r>
              <a:rPr lang="es-ES_tradnl" sz="5400" b="0" cap="none" spc="0" dirty="0">
                <a:ln w="0"/>
                <a:solidFill>
                  <a:schemeClr val="tx1"/>
                </a:solidFill>
                <a:effectLst>
                  <a:outerShdw blurRad="38100" dist="19050" dir="2700000" algn="tl" rotWithShape="0">
                    <a:schemeClr val="dk1">
                      <a:alpha val="40000"/>
                    </a:schemeClr>
                  </a:outerShdw>
                </a:effectLst>
              </a:rPr>
              <a:t> al ratón</a:t>
            </a:r>
          </a:p>
        </p:txBody>
      </p:sp>
      <p:sp>
        <p:nvSpPr>
          <p:cNvPr id="8" name="Rectangle 7">
            <a:extLst>
              <a:ext uri="{FF2B5EF4-FFF2-40B4-BE49-F238E27FC236}">
                <a16:creationId xmlns:a16="http://schemas.microsoft.com/office/drawing/2014/main" id="{94BEACED-6834-A585-34E2-0480147B8137}"/>
              </a:ext>
            </a:extLst>
          </p:cNvPr>
          <p:cNvSpPr/>
          <p:nvPr/>
        </p:nvSpPr>
        <p:spPr>
          <a:xfrm>
            <a:off x="546377" y="3743850"/>
            <a:ext cx="7932000" cy="923330"/>
          </a:xfrm>
          <a:prstGeom prst="rect">
            <a:avLst/>
          </a:prstGeom>
          <a:noFill/>
        </p:spPr>
        <p:txBody>
          <a:bodyPr wrap="square" lIns="91440" tIns="45720" rIns="91440" bIns="45720">
            <a:spAutoFit/>
          </a:bodyPr>
          <a:lstStyle/>
          <a:p>
            <a:pPr algn="ctr"/>
            <a:r>
              <a:rPr lang="es-ES_tradnl" sz="5400" b="0" cap="none" spc="0" dirty="0">
                <a:ln w="0"/>
                <a:solidFill>
                  <a:schemeClr val="tx1"/>
                </a:solidFill>
                <a:effectLst>
                  <a:outerShdw blurRad="38100" dist="19050" dir="2700000" algn="tl" rotWithShape="0">
                    <a:schemeClr val="dk1">
                      <a:alpha val="40000"/>
                    </a:schemeClr>
                  </a:outerShdw>
                </a:effectLst>
              </a:rPr>
              <a:t>El ratón </a:t>
            </a:r>
            <a:r>
              <a:rPr lang="es-ES_tradnl" sz="5400" b="0" cap="none" spc="0" dirty="0">
                <a:ln w="0"/>
                <a:solidFill>
                  <a:schemeClr val="tx1"/>
                </a:solidFill>
                <a:effectLst>
                  <a:outerShdw blurRad="38100" dist="19050" dir="2700000" algn="tl" rotWithShape="0">
                    <a:schemeClr val="dk1">
                      <a:alpha val="40000"/>
                    </a:schemeClr>
                  </a:outerShdw>
                </a:effectLst>
                <a:highlight>
                  <a:srgbClr val="D24726"/>
                </a:highlight>
              </a:rPr>
              <a:t>persigue</a:t>
            </a:r>
            <a:r>
              <a:rPr lang="es-ES_tradnl" sz="5400" b="0" cap="none" spc="0" dirty="0">
                <a:ln w="0"/>
                <a:solidFill>
                  <a:schemeClr val="tx1"/>
                </a:solidFill>
                <a:effectLst>
                  <a:outerShdw blurRad="38100" dist="19050" dir="2700000" algn="tl" rotWithShape="0">
                    <a:schemeClr val="dk1">
                      <a:alpha val="40000"/>
                    </a:schemeClr>
                  </a:outerShdw>
                </a:effectLst>
              </a:rPr>
              <a:t> al gato</a:t>
            </a:r>
          </a:p>
        </p:txBody>
      </p:sp>
      <p:sp>
        <p:nvSpPr>
          <p:cNvPr id="10" name="Rounded Rectangle 9">
            <a:extLst>
              <a:ext uri="{FF2B5EF4-FFF2-40B4-BE49-F238E27FC236}">
                <a16:creationId xmlns:a16="http://schemas.microsoft.com/office/drawing/2014/main" id="{ED7440FD-2870-2286-1365-AE7C690FFCC6}"/>
              </a:ext>
            </a:extLst>
          </p:cNvPr>
          <p:cNvSpPr/>
          <p:nvPr/>
        </p:nvSpPr>
        <p:spPr>
          <a:xfrm>
            <a:off x="8766629" y="2432788"/>
            <a:ext cx="3062514" cy="141598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Una secuencia contiene características cuyo orden en la secuencia es importante.</a:t>
            </a:r>
          </a:p>
        </p:txBody>
      </p:sp>
      <p:sp>
        <p:nvSpPr>
          <p:cNvPr id="11" name="TextBox 10">
            <a:extLst>
              <a:ext uri="{FF2B5EF4-FFF2-40B4-BE49-F238E27FC236}">
                <a16:creationId xmlns:a16="http://schemas.microsoft.com/office/drawing/2014/main" id="{43206ADE-D18D-CB61-37C7-584880F18B14}"/>
              </a:ext>
            </a:extLst>
          </p:cNvPr>
          <p:cNvSpPr txBox="1"/>
          <p:nvPr/>
        </p:nvSpPr>
        <p:spPr>
          <a:xfrm>
            <a:off x="0" y="6488668"/>
            <a:ext cx="8766629" cy="369332"/>
          </a:xfrm>
          <a:prstGeom prst="rect">
            <a:avLst/>
          </a:prstGeom>
          <a:noFill/>
        </p:spPr>
        <p:txBody>
          <a:bodyPr wrap="square">
            <a:spAutoFit/>
          </a:bodyPr>
          <a:lstStyle/>
          <a:p>
            <a:r>
              <a:rPr lang="en-US" b="0" i="0" dirty="0">
                <a:solidFill>
                  <a:srgbClr val="222222"/>
                </a:solidFill>
                <a:effectLst/>
                <a:latin typeface="Arial" panose="020B0604020202020204" pitchFamily="34" charset="0"/>
              </a:rPr>
              <a:t>Aggarwal, C. C. (2018). Neural networks and deep learning. </a:t>
            </a:r>
            <a:r>
              <a:rPr lang="en-US" b="0" i="1" dirty="0">
                <a:solidFill>
                  <a:srgbClr val="222222"/>
                </a:solidFill>
                <a:effectLst/>
                <a:latin typeface="Arial" panose="020B0604020202020204" pitchFamily="34" charset="0"/>
              </a:rPr>
              <a:t>Springer</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10</a:t>
            </a:r>
            <a:r>
              <a:rPr lang="en-US" b="0" i="0" dirty="0">
                <a:solidFill>
                  <a:srgbClr val="222222"/>
                </a:solidFill>
                <a:effectLst/>
                <a:latin typeface="Arial" panose="020B0604020202020204" pitchFamily="34" charset="0"/>
              </a:rPr>
              <a:t>(978), 3.</a:t>
            </a:r>
            <a:endParaRPr lang="en-CL" dirty="0"/>
          </a:p>
        </p:txBody>
      </p:sp>
    </p:spTree>
    <p:extLst>
      <p:ext uri="{BB962C8B-B14F-4D97-AF65-F5344CB8AC3E}">
        <p14:creationId xmlns:p14="http://schemas.microsoft.com/office/powerpoint/2010/main" val="270250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2799D-DF35-28F1-A9F2-88E240EE45AB}"/>
              </a:ext>
            </a:extLst>
          </p:cNvPr>
          <p:cNvSpPr>
            <a:spLocks noGrp="1"/>
          </p:cNvSpPr>
          <p:nvPr>
            <p:ph type="title"/>
          </p:nvPr>
        </p:nvSpPr>
        <p:spPr/>
        <p:txBody>
          <a:bodyPr/>
          <a:lstStyle/>
          <a:p>
            <a:r>
              <a:rPr lang="en-CL" dirty="0"/>
              <a:t>ARIMA(1,1,0) para y2</a:t>
            </a:r>
          </a:p>
        </p:txBody>
      </p:sp>
      <p:pic>
        <p:nvPicPr>
          <p:cNvPr id="4" name="Picture 3">
            <a:extLst>
              <a:ext uri="{FF2B5EF4-FFF2-40B4-BE49-F238E27FC236}">
                <a16:creationId xmlns:a16="http://schemas.microsoft.com/office/drawing/2014/main" id="{43CF6156-25E8-0D4B-C41E-8861481E9869}"/>
              </a:ext>
            </a:extLst>
          </p:cNvPr>
          <p:cNvPicPr>
            <a:picLocks noChangeAspect="1"/>
          </p:cNvPicPr>
          <p:nvPr/>
        </p:nvPicPr>
        <p:blipFill>
          <a:blip r:embed="rId2"/>
          <a:stretch>
            <a:fillRect/>
          </a:stretch>
        </p:blipFill>
        <p:spPr>
          <a:xfrm>
            <a:off x="604434" y="1343025"/>
            <a:ext cx="4951618" cy="5514975"/>
          </a:xfrm>
          <a:prstGeom prst="rect">
            <a:avLst/>
          </a:prstGeom>
        </p:spPr>
      </p:pic>
    </p:spTree>
    <p:extLst>
      <p:ext uri="{BB962C8B-B14F-4D97-AF65-F5344CB8AC3E}">
        <p14:creationId xmlns:p14="http://schemas.microsoft.com/office/powerpoint/2010/main" val="358678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4EC3AE8-5A0C-EE3A-6749-F4C6369DA234}"/>
              </a:ext>
            </a:extLst>
          </p:cNvPr>
          <p:cNvSpPr/>
          <p:nvPr/>
        </p:nvSpPr>
        <p:spPr>
          <a:xfrm>
            <a:off x="830853" y="2028825"/>
            <a:ext cx="5048251" cy="5762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p lags </a:t>
            </a:r>
            <a:r>
              <a:rPr lang="en-US" dirty="0" err="1">
                <a:solidFill>
                  <a:schemeClr val="tx1"/>
                </a:solidFill>
              </a:rPr>
              <a:t>temporales</a:t>
            </a:r>
            <a:r>
              <a:rPr lang="en-US" dirty="0">
                <a:solidFill>
                  <a:schemeClr val="tx1"/>
                </a:solidFill>
              </a:rPr>
              <a:t> de la </a:t>
            </a:r>
            <a:r>
              <a:rPr lang="en-US" dirty="0" err="1">
                <a:solidFill>
                  <a:schemeClr val="tx1"/>
                </a:solidFill>
              </a:rPr>
              <a:t>parte</a:t>
            </a:r>
            <a:r>
              <a:rPr lang="en-US" dirty="0">
                <a:solidFill>
                  <a:schemeClr val="tx1"/>
                </a:solidFill>
              </a:rPr>
              <a:t> </a:t>
            </a:r>
            <a:r>
              <a:rPr lang="en-US" dirty="0" err="1">
                <a:solidFill>
                  <a:schemeClr val="tx1"/>
                </a:solidFill>
              </a:rPr>
              <a:t>autorregresiva</a:t>
            </a:r>
            <a:endParaRPr lang="en-CL" dirty="0">
              <a:solidFill>
                <a:schemeClr val="tx1"/>
              </a:solidFill>
            </a:endParaRPr>
          </a:p>
        </p:txBody>
      </p:sp>
      <p:sp>
        <p:nvSpPr>
          <p:cNvPr id="6" name="Rounded Rectangle 5">
            <a:extLst>
              <a:ext uri="{FF2B5EF4-FFF2-40B4-BE49-F238E27FC236}">
                <a16:creationId xmlns:a16="http://schemas.microsoft.com/office/drawing/2014/main" id="{F46227A8-0982-6168-8573-8F164DBBD6F5}"/>
              </a:ext>
            </a:extLst>
          </p:cNvPr>
          <p:cNvSpPr/>
          <p:nvPr/>
        </p:nvSpPr>
        <p:spPr>
          <a:xfrm>
            <a:off x="830853" y="2699532"/>
            <a:ext cx="5055597" cy="57626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d </a:t>
            </a:r>
            <a:r>
              <a:rPr lang="en-US" dirty="0" err="1">
                <a:solidFill>
                  <a:schemeClr val="tx1"/>
                </a:solidFill>
              </a:rPr>
              <a:t>grado</a:t>
            </a:r>
            <a:r>
              <a:rPr lang="en-US" dirty="0">
                <a:solidFill>
                  <a:schemeClr val="tx1"/>
                </a:solidFill>
              </a:rPr>
              <a:t> de </a:t>
            </a:r>
            <a:r>
              <a:rPr lang="en-US" dirty="0" err="1">
                <a:solidFill>
                  <a:schemeClr val="tx1"/>
                </a:solidFill>
              </a:rPr>
              <a:t>diferenciación</a:t>
            </a:r>
            <a:endParaRPr lang="en-CL" dirty="0">
              <a:solidFill>
                <a:schemeClr val="tx1"/>
              </a:solidFill>
            </a:endParaRPr>
          </a:p>
        </p:txBody>
      </p:sp>
      <p:sp>
        <p:nvSpPr>
          <p:cNvPr id="3" name="Rounded Rectangle 2">
            <a:extLst>
              <a:ext uri="{FF2B5EF4-FFF2-40B4-BE49-F238E27FC236}">
                <a16:creationId xmlns:a16="http://schemas.microsoft.com/office/drawing/2014/main" id="{2BFC6E80-2F97-9F6B-E433-2B563E988B17}"/>
              </a:ext>
            </a:extLst>
          </p:cNvPr>
          <p:cNvSpPr/>
          <p:nvPr/>
        </p:nvSpPr>
        <p:spPr>
          <a:xfrm>
            <a:off x="823507" y="3370240"/>
            <a:ext cx="5055597" cy="57626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q </a:t>
            </a:r>
            <a:r>
              <a:rPr lang="en-US" dirty="0" err="1">
                <a:solidFill>
                  <a:schemeClr val="tx1"/>
                </a:solidFill>
              </a:rPr>
              <a:t>tamaño</a:t>
            </a:r>
            <a:r>
              <a:rPr lang="en-US" dirty="0">
                <a:solidFill>
                  <a:schemeClr val="tx1"/>
                </a:solidFill>
              </a:rPr>
              <a:t> de la media </a:t>
            </a:r>
            <a:r>
              <a:rPr lang="en-US" dirty="0" err="1">
                <a:solidFill>
                  <a:schemeClr val="tx1"/>
                </a:solidFill>
              </a:rPr>
              <a:t>móvil</a:t>
            </a:r>
            <a:endParaRPr lang="en-CL" dirty="0">
              <a:solidFill>
                <a:schemeClr val="tx1"/>
              </a:solidFill>
            </a:endParaRPr>
          </a:p>
        </p:txBody>
      </p:sp>
      <p:sp>
        <p:nvSpPr>
          <p:cNvPr id="7" name="Rounded Rectangle 6">
            <a:extLst>
              <a:ext uri="{FF2B5EF4-FFF2-40B4-BE49-F238E27FC236}">
                <a16:creationId xmlns:a16="http://schemas.microsoft.com/office/drawing/2014/main" id="{BB0B75D6-5D3D-B48C-8A76-4A40B5A29697}"/>
              </a:ext>
            </a:extLst>
          </p:cNvPr>
          <p:cNvSpPr/>
          <p:nvPr/>
        </p:nvSpPr>
        <p:spPr>
          <a:xfrm>
            <a:off x="6441078" y="2028825"/>
            <a:ext cx="5048251" cy="57626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P lags </a:t>
            </a:r>
            <a:r>
              <a:rPr lang="en-US" dirty="0" err="1">
                <a:solidFill>
                  <a:schemeClr val="tx1"/>
                </a:solidFill>
              </a:rPr>
              <a:t>temporales</a:t>
            </a:r>
            <a:endParaRPr lang="en-CL" dirty="0">
              <a:solidFill>
                <a:schemeClr val="tx1"/>
              </a:solidFill>
            </a:endParaRPr>
          </a:p>
        </p:txBody>
      </p:sp>
      <p:sp>
        <p:nvSpPr>
          <p:cNvPr id="8" name="Rounded Rectangle 7">
            <a:extLst>
              <a:ext uri="{FF2B5EF4-FFF2-40B4-BE49-F238E27FC236}">
                <a16:creationId xmlns:a16="http://schemas.microsoft.com/office/drawing/2014/main" id="{B1A26DC2-7F53-BFCC-C1FC-BBE6E9BD42A8}"/>
              </a:ext>
            </a:extLst>
          </p:cNvPr>
          <p:cNvSpPr/>
          <p:nvPr/>
        </p:nvSpPr>
        <p:spPr>
          <a:xfrm>
            <a:off x="6441078" y="2699532"/>
            <a:ext cx="5055597" cy="57626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D </a:t>
            </a:r>
            <a:r>
              <a:rPr lang="en-US" dirty="0" err="1">
                <a:solidFill>
                  <a:schemeClr val="tx1"/>
                </a:solidFill>
              </a:rPr>
              <a:t>grado</a:t>
            </a:r>
            <a:r>
              <a:rPr lang="en-US" dirty="0">
                <a:solidFill>
                  <a:schemeClr val="tx1"/>
                </a:solidFill>
              </a:rPr>
              <a:t> de </a:t>
            </a:r>
            <a:r>
              <a:rPr lang="en-US" dirty="0" err="1">
                <a:solidFill>
                  <a:schemeClr val="tx1"/>
                </a:solidFill>
              </a:rPr>
              <a:t>diferenciación</a:t>
            </a:r>
            <a:endParaRPr lang="en-CL" dirty="0">
              <a:solidFill>
                <a:schemeClr val="tx1"/>
              </a:solidFill>
            </a:endParaRPr>
          </a:p>
        </p:txBody>
      </p:sp>
      <p:sp>
        <p:nvSpPr>
          <p:cNvPr id="9" name="Rounded Rectangle 8">
            <a:extLst>
              <a:ext uri="{FF2B5EF4-FFF2-40B4-BE49-F238E27FC236}">
                <a16:creationId xmlns:a16="http://schemas.microsoft.com/office/drawing/2014/main" id="{8F078617-F1F8-28FF-6B5C-1D02498C375F}"/>
              </a:ext>
            </a:extLst>
          </p:cNvPr>
          <p:cNvSpPr/>
          <p:nvPr/>
        </p:nvSpPr>
        <p:spPr>
          <a:xfrm>
            <a:off x="6433732" y="3370240"/>
            <a:ext cx="5055597" cy="57626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Q </a:t>
            </a:r>
            <a:r>
              <a:rPr lang="en-US" dirty="0" err="1">
                <a:solidFill>
                  <a:schemeClr val="tx1"/>
                </a:solidFill>
              </a:rPr>
              <a:t>tamaño</a:t>
            </a:r>
            <a:r>
              <a:rPr lang="en-US" dirty="0">
                <a:solidFill>
                  <a:schemeClr val="tx1"/>
                </a:solidFill>
              </a:rPr>
              <a:t> de la media </a:t>
            </a:r>
            <a:r>
              <a:rPr lang="en-US" dirty="0" err="1">
                <a:solidFill>
                  <a:schemeClr val="tx1"/>
                </a:solidFill>
              </a:rPr>
              <a:t>móvil</a:t>
            </a:r>
            <a:endParaRPr lang="en-CL" dirty="0">
              <a:solidFill>
                <a:schemeClr val="tx1"/>
              </a:solidFill>
            </a:endParaRPr>
          </a:p>
        </p:txBody>
      </p:sp>
      <p:sp>
        <p:nvSpPr>
          <p:cNvPr id="10" name="Rectangle 9">
            <a:extLst>
              <a:ext uri="{FF2B5EF4-FFF2-40B4-BE49-F238E27FC236}">
                <a16:creationId xmlns:a16="http://schemas.microsoft.com/office/drawing/2014/main" id="{7F414F32-2B82-ED4B-A597-D03C2F4ACBB9}"/>
              </a:ext>
            </a:extLst>
          </p:cNvPr>
          <p:cNvSpPr/>
          <p:nvPr/>
        </p:nvSpPr>
        <p:spPr>
          <a:xfrm>
            <a:off x="7344740" y="1184584"/>
            <a:ext cx="3233579" cy="923330"/>
          </a:xfrm>
          <a:prstGeom prst="rect">
            <a:avLst/>
          </a:prstGeom>
          <a:noFill/>
        </p:spPr>
        <p:txBody>
          <a:bodyPr wrap="none" lIns="91440" tIns="45720" rIns="91440" bIns="45720">
            <a:spAutoFit/>
          </a:bodyPr>
          <a:lstStyle/>
          <a:p>
            <a:pPr algn="ctr"/>
            <a:r>
              <a:rPr lang="en-US" sz="5400" dirty="0" err="1">
                <a:ln w="0"/>
                <a:effectLst>
                  <a:outerShdw blurRad="38100" dist="19050" dir="2700000" algn="tl" rotWithShape="0">
                    <a:schemeClr val="dk1">
                      <a:alpha val="40000"/>
                    </a:schemeClr>
                  </a:outerShdw>
                </a:effectLst>
              </a:rPr>
              <a:t>estacional</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Rounded Rectangle 10">
            <a:extLst>
              <a:ext uri="{FF2B5EF4-FFF2-40B4-BE49-F238E27FC236}">
                <a16:creationId xmlns:a16="http://schemas.microsoft.com/office/drawing/2014/main" id="{E235FBE4-0A6C-E654-FB02-57F59C490C6E}"/>
              </a:ext>
            </a:extLst>
          </p:cNvPr>
          <p:cNvSpPr/>
          <p:nvPr/>
        </p:nvSpPr>
        <p:spPr>
          <a:xfrm>
            <a:off x="6441078" y="4040948"/>
            <a:ext cx="5055597" cy="57626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m </a:t>
            </a:r>
            <a:r>
              <a:rPr lang="en-US" dirty="0" err="1">
                <a:solidFill>
                  <a:schemeClr val="tx1"/>
                </a:solidFill>
              </a:rPr>
              <a:t>periodos</a:t>
            </a:r>
            <a:r>
              <a:rPr lang="en-US" dirty="0">
                <a:solidFill>
                  <a:schemeClr val="tx1"/>
                </a:solidFill>
              </a:rPr>
              <a:t> </a:t>
            </a:r>
            <a:r>
              <a:rPr lang="en-US" dirty="0" err="1">
                <a:solidFill>
                  <a:schemeClr val="tx1"/>
                </a:solidFill>
              </a:rPr>
              <a:t>en</a:t>
            </a:r>
            <a:r>
              <a:rPr lang="en-US" dirty="0">
                <a:solidFill>
                  <a:schemeClr val="tx1"/>
                </a:solidFill>
              </a:rPr>
              <a:t> </a:t>
            </a:r>
            <a:r>
              <a:rPr lang="en-US" dirty="0" err="1">
                <a:solidFill>
                  <a:schemeClr val="tx1"/>
                </a:solidFill>
              </a:rPr>
              <a:t>una</a:t>
            </a:r>
            <a:r>
              <a:rPr lang="en-US" dirty="0">
                <a:solidFill>
                  <a:schemeClr val="tx1"/>
                </a:solidFill>
              </a:rPr>
              <a:t> </a:t>
            </a:r>
            <a:r>
              <a:rPr lang="en-US" dirty="0" err="1">
                <a:solidFill>
                  <a:schemeClr val="tx1"/>
                </a:solidFill>
              </a:rPr>
              <a:t>temporada</a:t>
            </a:r>
            <a:endParaRPr lang="en-CL" dirty="0">
              <a:solidFill>
                <a:schemeClr val="tx1"/>
              </a:solidFill>
            </a:endParaRPr>
          </a:p>
        </p:txBody>
      </p:sp>
      <p:sp>
        <p:nvSpPr>
          <p:cNvPr id="14" name="Title 1">
            <a:extLst>
              <a:ext uri="{FF2B5EF4-FFF2-40B4-BE49-F238E27FC236}">
                <a16:creationId xmlns:a16="http://schemas.microsoft.com/office/drawing/2014/main" id="{529F63B0-1293-E4C1-4DC0-C915ABFDFA1F}"/>
              </a:ext>
            </a:extLst>
          </p:cNvPr>
          <p:cNvSpPr>
            <a:spLocks noGrp="1"/>
          </p:cNvSpPr>
          <p:nvPr>
            <p:ph type="title"/>
          </p:nvPr>
        </p:nvSpPr>
        <p:spPr>
          <a:xfrm>
            <a:off x="604434" y="0"/>
            <a:ext cx="11182754" cy="1208868"/>
          </a:xfrm>
        </p:spPr>
        <p:txBody>
          <a:bodyPr>
            <a:normAutofit/>
          </a:bodyPr>
          <a:lstStyle/>
          <a:p>
            <a:r>
              <a:rPr lang="en-CL" dirty="0"/>
              <a:t>Modelos SARIMA (</a:t>
            </a:r>
            <a:r>
              <a:rPr lang="en-CL" b="1" dirty="0">
                <a:solidFill>
                  <a:schemeClr val="accent4"/>
                </a:solidFill>
              </a:rPr>
              <a:t>S</a:t>
            </a:r>
            <a:r>
              <a:rPr lang="en-CL" dirty="0"/>
              <a:t>easonal </a:t>
            </a:r>
            <a:r>
              <a:rPr lang="en-CL" b="1" dirty="0">
                <a:solidFill>
                  <a:schemeClr val="accent4"/>
                </a:solidFill>
              </a:rPr>
              <a:t>A</a:t>
            </a:r>
            <a:r>
              <a:rPr lang="en-CL" dirty="0"/>
              <a:t>utor</a:t>
            </a:r>
            <a:r>
              <a:rPr lang="en-CL" b="1" dirty="0">
                <a:solidFill>
                  <a:schemeClr val="accent4"/>
                </a:solidFill>
              </a:rPr>
              <a:t>R</a:t>
            </a:r>
            <a:r>
              <a:rPr lang="en-CL" dirty="0"/>
              <a:t>egresive </a:t>
            </a:r>
            <a:r>
              <a:rPr lang="en-CL" b="1" dirty="0">
                <a:solidFill>
                  <a:schemeClr val="accent4"/>
                </a:solidFill>
              </a:rPr>
              <a:t>I</a:t>
            </a:r>
            <a:r>
              <a:rPr lang="en-CL" dirty="0"/>
              <a:t>ntegrated </a:t>
            </a:r>
            <a:r>
              <a:rPr lang="en-CL" b="1" dirty="0">
                <a:solidFill>
                  <a:schemeClr val="accent4"/>
                </a:solidFill>
              </a:rPr>
              <a:t>M</a:t>
            </a:r>
            <a:r>
              <a:rPr lang="en-CL" dirty="0"/>
              <a:t>oving </a:t>
            </a:r>
            <a:r>
              <a:rPr lang="en-CL" b="1" dirty="0">
                <a:solidFill>
                  <a:schemeClr val="accent4"/>
                </a:solidFill>
              </a:rPr>
              <a:t>A</a:t>
            </a:r>
            <a:r>
              <a:rPr lang="en-CL" dirty="0"/>
              <a:t>verage) SARIMA(p,d,q,P,D,Q,m)</a:t>
            </a:r>
          </a:p>
        </p:txBody>
      </p:sp>
    </p:spTree>
    <p:extLst>
      <p:ext uri="{BB962C8B-B14F-4D97-AF65-F5344CB8AC3E}">
        <p14:creationId xmlns:p14="http://schemas.microsoft.com/office/powerpoint/2010/main" val="597383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F58E-58B2-F1D9-09FD-E5E7C6C9CC62}"/>
              </a:ext>
            </a:extLst>
          </p:cNvPr>
          <p:cNvSpPr>
            <a:spLocks noGrp="1"/>
          </p:cNvSpPr>
          <p:nvPr>
            <p:ph type="title"/>
          </p:nvPr>
        </p:nvSpPr>
        <p:spPr>
          <a:xfrm>
            <a:off x="604434" y="0"/>
            <a:ext cx="11182754" cy="1208868"/>
          </a:xfrm>
        </p:spPr>
        <p:txBody>
          <a:bodyPr>
            <a:normAutofit fontScale="90000"/>
          </a:bodyPr>
          <a:lstStyle/>
          <a:p>
            <a:r>
              <a:rPr lang="en-CL" dirty="0"/>
              <a:t>Modelos SARIMAX (</a:t>
            </a:r>
            <a:r>
              <a:rPr lang="en-CL" b="1" dirty="0">
                <a:solidFill>
                  <a:schemeClr val="accent4"/>
                </a:solidFill>
              </a:rPr>
              <a:t>S</a:t>
            </a:r>
            <a:r>
              <a:rPr lang="en-CL" dirty="0"/>
              <a:t>easonal </a:t>
            </a:r>
            <a:r>
              <a:rPr lang="en-CL" b="1" dirty="0">
                <a:solidFill>
                  <a:schemeClr val="accent4"/>
                </a:solidFill>
              </a:rPr>
              <a:t>A</a:t>
            </a:r>
            <a:r>
              <a:rPr lang="en-CL" dirty="0"/>
              <a:t>utor</a:t>
            </a:r>
            <a:r>
              <a:rPr lang="en-CL" b="1" dirty="0">
                <a:solidFill>
                  <a:schemeClr val="accent4"/>
                </a:solidFill>
              </a:rPr>
              <a:t>R</a:t>
            </a:r>
            <a:r>
              <a:rPr lang="en-CL" dirty="0"/>
              <a:t>egresive </a:t>
            </a:r>
            <a:r>
              <a:rPr lang="en-CL" b="1" dirty="0">
                <a:solidFill>
                  <a:schemeClr val="accent4"/>
                </a:solidFill>
              </a:rPr>
              <a:t>I</a:t>
            </a:r>
            <a:r>
              <a:rPr lang="en-CL" dirty="0"/>
              <a:t>ntegrated </a:t>
            </a:r>
            <a:r>
              <a:rPr lang="en-CL" b="1" dirty="0">
                <a:solidFill>
                  <a:schemeClr val="accent4"/>
                </a:solidFill>
              </a:rPr>
              <a:t>M</a:t>
            </a:r>
            <a:r>
              <a:rPr lang="en-CL" dirty="0"/>
              <a:t>oving </a:t>
            </a:r>
            <a:r>
              <a:rPr lang="en-CL" b="1" dirty="0">
                <a:solidFill>
                  <a:schemeClr val="accent4"/>
                </a:solidFill>
              </a:rPr>
              <a:t>A</a:t>
            </a:r>
            <a:r>
              <a:rPr lang="en-CL" dirty="0"/>
              <a:t>verage with e</a:t>
            </a:r>
            <a:r>
              <a:rPr lang="en-CL" dirty="0">
                <a:solidFill>
                  <a:schemeClr val="accent4"/>
                </a:solidFill>
              </a:rPr>
              <a:t>X</a:t>
            </a:r>
            <a:r>
              <a:rPr lang="en-CL" dirty="0"/>
              <a:t>ogenous variables) SARIMAX(p,d,q,P,D,Q,m)</a:t>
            </a:r>
          </a:p>
        </p:txBody>
      </p:sp>
      <p:sp>
        <p:nvSpPr>
          <p:cNvPr id="4" name="Rounded Rectangle 3">
            <a:extLst>
              <a:ext uri="{FF2B5EF4-FFF2-40B4-BE49-F238E27FC236}">
                <a16:creationId xmlns:a16="http://schemas.microsoft.com/office/drawing/2014/main" id="{04EC3AE8-5A0C-EE3A-6749-F4C6369DA234}"/>
              </a:ext>
            </a:extLst>
          </p:cNvPr>
          <p:cNvSpPr/>
          <p:nvPr/>
        </p:nvSpPr>
        <p:spPr>
          <a:xfrm>
            <a:off x="830853" y="2028825"/>
            <a:ext cx="5048251" cy="576263"/>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p lags </a:t>
            </a:r>
            <a:r>
              <a:rPr lang="en-US" dirty="0" err="1">
                <a:solidFill>
                  <a:schemeClr val="tx1"/>
                </a:solidFill>
              </a:rPr>
              <a:t>temporales</a:t>
            </a:r>
            <a:r>
              <a:rPr lang="en-US" dirty="0">
                <a:solidFill>
                  <a:schemeClr val="tx1"/>
                </a:solidFill>
              </a:rPr>
              <a:t> de la </a:t>
            </a:r>
            <a:r>
              <a:rPr lang="en-US" dirty="0" err="1">
                <a:solidFill>
                  <a:schemeClr val="tx1"/>
                </a:solidFill>
              </a:rPr>
              <a:t>parte</a:t>
            </a:r>
            <a:r>
              <a:rPr lang="en-US" dirty="0">
                <a:solidFill>
                  <a:schemeClr val="tx1"/>
                </a:solidFill>
              </a:rPr>
              <a:t> </a:t>
            </a:r>
            <a:r>
              <a:rPr lang="en-US" dirty="0" err="1">
                <a:solidFill>
                  <a:schemeClr val="tx1"/>
                </a:solidFill>
              </a:rPr>
              <a:t>autorregresiva</a:t>
            </a:r>
            <a:endParaRPr lang="en-CL" dirty="0">
              <a:solidFill>
                <a:schemeClr val="tx1"/>
              </a:solidFill>
            </a:endParaRPr>
          </a:p>
        </p:txBody>
      </p:sp>
      <p:sp>
        <p:nvSpPr>
          <p:cNvPr id="6" name="Rounded Rectangle 5">
            <a:extLst>
              <a:ext uri="{FF2B5EF4-FFF2-40B4-BE49-F238E27FC236}">
                <a16:creationId xmlns:a16="http://schemas.microsoft.com/office/drawing/2014/main" id="{F46227A8-0982-6168-8573-8F164DBBD6F5}"/>
              </a:ext>
            </a:extLst>
          </p:cNvPr>
          <p:cNvSpPr/>
          <p:nvPr/>
        </p:nvSpPr>
        <p:spPr>
          <a:xfrm>
            <a:off x="830853" y="2699532"/>
            <a:ext cx="5055597" cy="57626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d </a:t>
            </a:r>
            <a:r>
              <a:rPr lang="en-US" dirty="0" err="1">
                <a:solidFill>
                  <a:schemeClr val="tx1"/>
                </a:solidFill>
              </a:rPr>
              <a:t>grado</a:t>
            </a:r>
            <a:r>
              <a:rPr lang="en-US" dirty="0">
                <a:solidFill>
                  <a:schemeClr val="tx1"/>
                </a:solidFill>
              </a:rPr>
              <a:t> de </a:t>
            </a:r>
            <a:r>
              <a:rPr lang="en-US" dirty="0" err="1">
                <a:solidFill>
                  <a:schemeClr val="tx1"/>
                </a:solidFill>
              </a:rPr>
              <a:t>diferenciación</a:t>
            </a:r>
            <a:endParaRPr lang="en-CL" dirty="0">
              <a:solidFill>
                <a:schemeClr val="tx1"/>
              </a:solidFill>
            </a:endParaRPr>
          </a:p>
        </p:txBody>
      </p:sp>
      <p:sp>
        <p:nvSpPr>
          <p:cNvPr id="3" name="Rounded Rectangle 2">
            <a:extLst>
              <a:ext uri="{FF2B5EF4-FFF2-40B4-BE49-F238E27FC236}">
                <a16:creationId xmlns:a16="http://schemas.microsoft.com/office/drawing/2014/main" id="{2BFC6E80-2F97-9F6B-E433-2B563E988B17}"/>
              </a:ext>
            </a:extLst>
          </p:cNvPr>
          <p:cNvSpPr/>
          <p:nvPr/>
        </p:nvSpPr>
        <p:spPr>
          <a:xfrm>
            <a:off x="823507" y="3370240"/>
            <a:ext cx="5055597" cy="576264"/>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q </a:t>
            </a:r>
            <a:r>
              <a:rPr lang="en-US" dirty="0" err="1">
                <a:solidFill>
                  <a:schemeClr val="tx1"/>
                </a:solidFill>
              </a:rPr>
              <a:t>tamaño</a:t>
            </a:r>
            <a:r>
              <a:rPr lang="en-US" dirty="0">
                <a:solidFill>
                  <a:schemeClr val="tx1"/>
                </a:solidFill>
              </a:rPr>
              <a:t> de la media </a:t>
            </a:r>
            <a:r>
              <a:rPr lang="en-US" dirty="0" err="1">
                <a:solidFill>
                  <a:schemeClr val="tx1"/>
                </a:solidFill>
              </a:rPr>
              <a:t>móvil</a:t>
            </a:r>
            <a:endParaRPr lang="en-CL" dirty="0">
              <a:solidFill>
                <a:schemeClr val="tx1"/>
              </a:solidFill>
            </a:endParaRPr>
          </a:p>
        </p:txBody>
      </p:sp>
      <p:sp>
        <p:nvSpPr>
          <p:cNvPr id="7" name="Rounded Rectangle 6">
            <a:extLst>
              <a:ext uri="{FF2B5EF4-FFF2-40B4-BE49-F238E27FC236}">
                <a16:creationId xmlns:a16="http://schemas.microsoft.com/office/drawing/2014/main" id="{BB0B75D6-5D3D-B48C-8A76-4A40B5A29697}"/>
              </a:ext>
            </a:extLst>
          </p:cNvPr>
          <p:cNvSpPr/>
          <p:nvPr/>
        </p:nvSpPr>
        <p:spPr>
          <a:xfrm>
            <a:off x="6441078" y="2028825"/>
            <a:ext cx="5048251" cy="576263"/>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P lags </a:t>
            </a:r>
            <a:r>
              <a:rPr lang="en-US" dirty="0" err="1">
                <a:solidFill>
                  <a:schemeClr val="tx1"/>
                </a:solidFill>
              </a:rPr>
              <a:t>temporales</a:t>
            </a:r>
            <a:endParaRPr lang="en-CL" dirty="0">
              <a:solidFill>
                <a:schemeClr val="tx1"/>
              </a:solidFill>
            </a:endParaRPr>
          </a:p>
        </p:txBody>
      </p:sp>
      <p:sp>
        <p:nvSpPr>
          <p:cNvPr id="8" name="Rounded Rectangle 7">
            <a:extLst>
              <a:ext uri="{FF2B5EF4-FFF2-40B4-BE49-F238E27FC236}">
                <a16:creationId xmlns:a16="http://schemas.microsoft.com/office/drawing/2014/main" id="{B1A26DC2-7F53-BFCC-C1FC-BBE6E9BD42A8}"/>
              </a:ext>
            </a:extLst>
          </p:cNvPr>
          <p:cNvSpPr/>
          <p:nvPr/>
        </p:nvSpPr>
        <p:spPr>
          <a:xfrm>
            <a:off x="6441078" y="2699532"/>
            <a:ext cx="5055597" cy="57626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D </a:t>
            </a:r>
            <a:r>
              <a:rPr lang="en-US" dirty="0" err="1">
                <a:solidFill>
                  <a:schemeClr val="tx1"/>
                </a:solidFill>
              </a:rPr>
              <a:t>grado</a:t>
            </a:r>
            <a:r>
              <a:rPr lang="en-US" dirty="0">
                <a:solidFill>
                  <a:schemeClr val="tx1"/>
                </a:solidFill>
              </a:rPr>
              <a:t> de </a:t>
            </a:r>
            <a:r>
              <a:rPr lang="en-US" dirty="0" err="1">
                <a:solidFill>
                  <a:schemeClr val="tx1"/>
                </a:solidFill>
              </a:rPr>
              <a:t>diferenciación</a:t>
            </a:r>
            <a:endParaRPr lang="en-CL" dirty="0">
              <a:solidFill>
                <a:schemeClr val="tx1"/>
              </a:solidFill>
            </a:endParaRPr>
          </a:p>
        </p:txBody>
      </p:sp>
      <p:sp>
        <p:nvSpPr>
          <p:cNvPr id="9" name="Rounded Rectangle 8">
            <a:extLst>
              <a:ext uri="{FF2B5EF4-FFF2-40B4-BE49-F238E27FC236}">
                <a16:creationId xmlns:a16="http://schemas.microsoft.com/office/drawing/2014/main" id="{8F078617-F1F8-28FF-6B5C-1D02498C375F}"/>
              </a:ext>
            </a:extLst>
          </p:cNvPr>
          <p:cNvSpPr/>
          <p:nvPr/>
        </p:nvSpPr>
        <p:spPr>
          <a:xfrm>
            <a:off x="6433732" y="3370240"/>
            <a:ext cx="5055597" cy="57626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Q </a:t>
            </a:r>
            <a:r>
              <a:rPr lang="en-US" dirty="0" err="1">
                <a:solidFill>
                  <a:schemeClr val="tx1"/>
                </a:solidFill>
              </a:rPr>
              <a:t>tamaño</a:t>
            </a:r>
            <a:r>
              <a:rPr lang="en-US" dirty="0">
                <a:solidFill>
                  <a:schemeClr val="tx1"/>
                </a:solidFill>
              </a:rPr>
              <a:t> de la media </a:t>
            </a:r>
            <a:r>
              <a:rPr lang="en-US" dirty="0" err="1">
                <a:solidFill>
                  <a:schemeClr val="tx1"/>
                </a:solidFill>
              </a:rPr>
              <a:t>móvil</a:t>
            </a:r>
            <a:endParaRPr lang="en-CL" dirty="0">
              <a:solidFill>
                <a:schemeClr val="tx1"/>
              </a:solidFill>
            </a:endParaRPr>
          </a:p>
        </p:txBody>
      </p:sp>
      <p:sp>
        <p:nvSpPr>
          <p:cNvPr id="10" name="Rectangle 9">
            <a:extLst>
              <a:ext uri="{FF2B5EF4-FFF2-40B4-BE49-F238E27FC236}">
                <a16:creationId xmlns:a16="http://schemas.microsoft.com/office/drawing/2014/main" id="{7F414F32-2B82-ED4B-A597-D03C2F4ACBB9}"/>
              </a:ext>
            </a:extLst>
          </p:cNvPr>
          <p:cNvSpPr/>
          <p:nvPr/>
        </p:nvSpPr>
        <p:spPr>
          <a:xfrm>
            <a:off x="7344740" y="1184584"/>
            <a:ext cx="3233579" cy="923330"/>
          </a:xfrm>
          <a:prstGeom prst="rect">
            <a:avLst/>
          </a:prstGeom>
          <a:noFill/>
        </p:spPr>
        <p:txBody>
          <a:bodyPr wrap="none" lIns="91440" tIns="45720" rIns="91440" bIns="45720">
            <a:spAutoFit/>
          </a:bodyPr>
          <a:lstStyle/>
          <a:p>
            <a:pPr algn="ctr"/>
            <a:r>
              <a:rPr lang="en-US" sz="5400" dirty="0" err="1">
                <a:ln w="0"/>
                <a:effectLst>
                  <a:outerShdw blurRad="38100" dist="19050" dir="2700000" algn="tl" rotWithShape="0">
                    <a:schemeClr val="dk1">
                      <a:alpha val="40000"/>
                    </a:schemeClr>
                  </a:outerShdw>
                </a:effectLst>
              </a:rPr>
              <a:t>estacional</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1" name="Rounded Rectangle 10">
            <a:extLst>
              <a:ext uri="{FF2B5EF4-FFF2-40B4-BE49-F238E27FC236}">
                <a16:creationId xmlns:a16="http://schemas.microsoft.com/office/drawing/2014/main" id="{E235FBE4-0A6C-E654-FB02-57F59C490C6E}"/>
              </a:ext>
            </a:extLst>
          </p:cNvPr>
          <p:cNvSpPr/>
          <p:nvPr/>
        </p:nvSpPr>
        <p:spPr>
          <a:xfrm>
            <a:off x="6441078" y="4040948"/>
            <a:ext cx="5055597" cy="57626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dirty="0">
                <a:solidFill>
                  <a:schemeClr val="tx1"/>
                </a:solidFill>
              </a:rPr>
              <a:t>m </a:t>
            </a:r>
            <a:r>
              <a:rPr lang="en-US" dirty="0" err="1">
                <a:solidFill>
                  <a:schemeClr val="tx1"/>
                </a:solidFill>
              </a:rPr>
              <a:t>periodos</a:t>
            </a:r>
            <a:r>
              <a:rPr lang="en-US" dirty="0">
                <a:solidFill>
                  <a:schemeClr val="tx1"/>
                </a:solidFill>
              </a:rPr>
              <a:t> </a:t>
            </a:r>
            <a:r>
              <a:rPr lang="en-US" dirty="0" err="1">
                <a:solidFill>
                  <a:schemeClr val="tx1"/>
                </a:solidFill>
              </a:rPr>
              <a:t>en</a:t>
            </a:r>
            <a:r>
              <a:rPr lang="en-US" dirty="0">
                <a:solidFill>
                  <a:schemeClr val="tx1"/>
                </a:solidFill>
              </a:rPr>
              <a:t> </a:t>
            </a:r>
            <a:r>
              <a:rPr lang="en-US" dirty="0" err="1">
                <a:solidFill>
                  <a:schemeClr val="tx1"/>
                </a:solidFill>
              </a:rPr>
              <a:t>una</a:t>
            </a:r>
            <a:r>
              <a:rPr lang="en-US" dirty="0">
                <a:solidFill>
                  <a:schemeClr val="tx1"/>
                </a:solidFill>
              </a:rPr>
              <a:t> </a:t>
            </a:r>
            <a:r>
              <a:rPr lang="en-US" dirty="0" err="1">
                <a:solidFill>
                  <a:schemeClr val="tx1"/>
                </a:solidFill>
              </a:rPr>
              <a:t>temporada</a:t>
            </a:r>
            <a:endParaRPr lang="en-CL" dirty="0">
              <a:solidFill>
                <a:schemeClr val="tx1"/>
              </a:solidFill>
            </a:endParaRPr>
          </a:p>
        </p:txBody>
      </p:sp>
      <p:sp>
        <p:nvSpPr>
          <p:cNvPr id="5" name="Rounded Rectangle 4">
            <a:extLst>
              <a:ext uri="{FF2B5EF4-FFF2-40B4-BE49-F238E27FC236}">
                <a16:creationId xmlns:a16="http://schemas.microsoft.com/office/drawing/2014/main" id="{461E1525-B194-6213-F034-981BEA257A35}"/>
              </a:ext>
            </a:extLst>
          </p:cNvPr>
          <p:cNvSpPr/>
          <p:nvPr/>
        </p:nvSpPr>
        <p:spPr>
          <a:xfrm>
            <a:off x="823507" y="5029200"/>
            <a:ext cx="5062943" cy="142875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r>
              <a:rPr lang="en-CL" dirty="0">
                <a:solidFill>
                  <a:schemeClr val="tx1"/>
                </a:solidFill>
              </a:rPr>
              <a:t>grega variables exógenas al modelo. Ej. </a:t>
            </a:r>
            <a:r>
              <a:rPr lang="en-US" dirty="0">
                <a:solidFill>
                  <a:schemeClr val="tx1"/>
                </a:solidFill>
              </a:rPr>
              <a:t>P</a:t>
            </a:r>
            <a:r>
              <a:rPr lang="en-CL" dirty="0">
                <a:solidFill>
                  <a:schemeClr val="tx1"/>
                </a:solidFill>
              </a:rPr>
              <a:t>redecir consumo eléctrico considerando el consumo histórico y la temperatura del día. La temperatura es la variable exógena.</a:t>
            </a:r>
          </a:p>
        </p:txBody>
      </p:sp>
    </p:spTree>
    <p:extLst>
      <p:ext uri="{BB962C8B-B14F-4D97-AF65-F5344CB8AC3E}">
        <p14:creationId xmlns:p14="http://schemas.microsoft.com/office/powerpoint/2010/main" val="3616129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A83D-BD28-DF37-5948-75A694DEED49}"/>
              </a:ext>
            </a:extLst>
          </p:cNvPr>
          <p:cNvSpPr>
            <a:spLocks noGrp="1"/>
          </p:cNvSpPr>
          <p:nvPr>
            <p:ph type="title"/>
          </p:nvPr>
        </p:nvSpPr>
        <p:spPr>
          <a:xfrm>
            <a:off x="604434" y="0"/>
            <a:ext cx="10939866" cy="1208868"/>
          </a:xfrm>
        </p:spPr>
        <p:txBody>
          <a:bodyPr>
            <a:normAutofit fontScale="90000"/>
          </a:bodyPr>
          <a:lstStyle/>
          <a:p>
            <a:r>
              <a:rPr lang="en-CL" dirty="0"/>
              <a:t>El dataset que usaremos</a:t>
            </a:r>
            <a:br>
              <a:rPr lang="en-CL" dirty="0"/>
            </a:br>
            <a:r>
              <a:rPr lang="en-CL" dirty="0"/>
              <a:t>Temperatura media diaria en Quinta Normal (2021, 2022, 2023)</a:t>
            </a:r>
          </a:p>
        </p:txBody>
      </p:sp>
      <p:sp>
        <p:nvSpPr>
          <p:cNvPr id="6" name="CuadroTexto 6">
            <a:extLst>
              <a:ext uri="{FF2B5EF4-FFF2-40B4-BE49-F238E27FC236}">
                <a16:creationId xmlns:a16="http://schemas.microsoft.com/office/drawing/2014/main" id="{1FB2ED7D-4A4A-30D4-8DD6-B8FFBA8AE36B}"/>
              </a:ext>
            </a:extLst>
          </p:cNvPr>
          <p:cNvSpPr txBox="1"/>
          <p:nvPr/>
        </p:nvSpPr>
        <p:spPr>
          <a:xfrm>
            <a:off x="9336204" y="6415087"/>
            <a:ext cx="2855796" cy="369332"/>
          </a:xfrm>
          <a:prstGeom prst="rect">
            <a:avLst/>
          </a:prstGeom>
          <a:noFill/>
        </p:spPr>
        <p:txBody>
          <a:bodyPr wrap="square">
            <a:spAutoFit/>
          </a:bodyPr>
          <a:lstStyle/>
          <a:p>
            <a:r>
              <a:rPr lang="es-CL" dirty="0"/>
              <a:t>https://explorador.cr2.cl</a:t>
            </a:r>
          </a:p>
        </p:txBody>
      </p:sp>
      <p:pic>
        <p:nvPicPr>
          <p:cNvPr id="3" name="Picture 2">
            <a:extLst>
              <a:ext uri="{FF2B5EF4-FFF2-40B4-BE49-F238E27FC236}">
                <a16:creationId xmlns:a16="http://schemas.microsoft.com/office/drawing/2014/main" id="{32EDCD4F-160A-3568-588A-F047D351BB94}"/>
              </a:ext>
            </a:extLst>
          </p:cNvPr>
          <p:cNvPicPr>
            <a:picLocks noChangeAspect="1"/>
          </p:cNvPicPr>
          <p:nvPr/>
        </p:nvPicPr>
        <p:blipFill>
          <a:blip r:embed="rId2"/>
          <a:stretch>
            <a:fillRect/>
          </a:stretch>
        </p:blipFill>
        <p:spPr>
          <a:xfrm>
            <a:off x="21633" y="1393203"/>
            <a:ext cx="5491566" cy="1315610"/>
          </a:xfrm>
          <a:prstGeom prst="rect">
            <a:avLst/>
          </a:prstGeom>
        </p:spPr>
      </p:pic>
      <p:pic>
        <p:nvPicPr>
          <p:cNvPr id="7" name="Picture 6">
            <a:extLst>
              <a:ext uri="{FF2B5EF4-FFF2-40B4-BE49-F238E27FC236}">
                <a16:creationId xmlns:a16="http://schemas.microsoft.com/office/drawing/2014/main" id="{E330ADFB-FE68-5969-FC73-5228DE735491}"/>
              </a:ext>
            </a:extLst>
          </p:cNvPr>
          <p:cNvPicPr>
            <a:picLocks noChangeAspect="1"/>
          </p:cNvPicPr>
          <p:nvPr/>
        </p:nvPicPr>
        <p:blipFill>
          <a:blip r:embed="rId3"/>
          <a:stretch>
            <a:fillRect/>
          </a:stretch>
        </p:blipFill>
        <p:spPr>
          <a:xfrm>
            <a:off x="0" y="2893148"/>
            <a:ext cx="5491566" cy="3518150"/>
          </a:xfrm>
          <a:prstGeom prst="rect">
            <a:avLst/>
          </a:prstGeom>
        </p:spPr>
      </p:pic>
      <p:pic>
        <p:nvPicPr>
          <p:cNvPr id="8" name="Picture 7">
            <a:extLst>
              <a:ext uri="{FF2B5EF4-FFF2-40B4-BE49-F238E27FC236}">
                <a16:creationId xmlns:a16="http://schemas.microsoft.com/office/drawing/2014/main" id="{2F8463BB-4DD4-129E-F87C-CB8FF9D27AFF}"/>
              </a:ext>
            </a:extLst>
          </p:cNvPr>
          <p:cNvPicPr>
            <a:picLocks noChangeAspect="1"/>
          </p:cNvPicPr>
          <p:nvPr/>
        </p:nvPicPr>
        <p:blipFill>
          <a:blip r:embed="rId4"/>
          <a:stretch>
            <a:fillRect/>
          </a:stretch>
        </p:blipFill>
        <p:spPr>
          <a:xfrm>
            <a:off x="5595777" y="1393203"/>
            <a:ext cx="3131820" cy="4423410"/>
          </a:xfrm>
          <a:prstGeom prst="rect">
            <a:avLst/>
          </a:prstGeom>
        </p:spPr>
      </p:pic>
      <p:pic>
        <p:nvPicPr>
          <p:cNvPr id="9" name="Picture 8">
            <a:extLst>
              <a:ext uri="{FF2B5EF4-FFF2-40B4-BE49-F238E27FC236}">
                <a16:creationId xmlns:a16="http://schemas.microsoft.com/office/drawing/2014/main" id="{7AB06E7E-3324-587D-67D3-5728D295E8EB}"/>
              </a:ext>
            </a:extLst>
          </p:cNvPr>
          <p:cNvPicPr>
            <a:picLocks noChangeAspect="1"/>
          </p:cNvPicPr>
          <p:nvPr/>
        </p:nvPicPr>
        <p:blipFill>
          <a:blip r:embed="rId5"/>
          <a:stretch>
            <a:fillRect/>
          </a:stretch>
        </p:blipFill>
        <p:spPr>
          <a:xfrm>
            <a:off x="8810176" y="1393203"/>
            <a:ext cx="3131820" cy="4423410"/>
          </a:xfrm>
          <a:prstGeom prst="rect">
            <a:avLst/>
          </a:prstGeom>
        </p:spPr>
      </p:pic>
    </p:spTree>
    <p:extLst>
      <p:ext uri="{BB962C8B-B14F-4D97-AF65-F5344CB8AC3E}">
        <p14:creationId xmlns:p14="http://schemas.microsoft.com/office/powerpoint/2010/main" val="2137730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46FAB1-78EC-886B-DDED-7353223C1B19}"/>
              </a:ext>
            </a:extLst>
          </p:cNvPr>
          <p:cNvSpPr>
            <a:spLocks noGrp="1"/>
          </p:cNvSpPr>
          <p:nvPr>
            <p:ph type="title"/>
          </p:nvPr>
        </p:nvSpPr>
        <p:spPr>
          <a:xfrm>
            <a:off x="604434" y="0"/>
            <a:ext cx="10939866" cy="1208868"/>
          </a:xfrm>
        </p:spPr>
        <p:txBody>
          <a:bodyPr>
            <a:normAutofit fontScale="90000"/>
          </a:bodyPr>
          <a:lstStyle/>
          <a:p>
            <a:r>
              <a:rPr lang="en-CL" dirty="0"/>
              <a:t>El dataset que usaremos</a:t>
            </a:r>
            <a:br>
              <a:rPr lang="en-CL" dirty="0"/>
            </a:br>
            <a:r>
              <a:rPr lang="en-CL" dirty="0"/>
              <a:t>Temperatura media diaria en Quinta Normal (2021, 2022, 2023)</a:t>
            </a:r>
          </a:p>
        </p:txBody>
      </p:sp>
      <p:pic>
        <p:nvPicPr>
          <p:cNvPr id="8" name="Picture 7">
            <a:extLst>
              <a:ext uri="{FF2B5EF4-FFF2-40B4-BE49-F238E27FC236}">
                <a16:creationId xmlns:a16="http://schemas.microsoft.com/office/drawing/2014/main" id="{3A629089-6596-B03D-1048-B013AB196236}"/>
              </a:ext>
            </a:extLst>
          </p:cNvPr>
          <p:cNvPicPr>
            <a:picLocks noChangeAspect="1"/>
          </p:cNvPicPr>
          <p:nvPr/>
        </p:nvPicPr>
        <p:blipFill>
          <a:blip r:embed="rId2"/>
          <a:stretch>
            <a:fillRect/>
          </a:stretch>
        </p:blipFill>
        <p:spPr>
          <a:xfrm>
            <a:off x="604433" y="1435863"/>
            <a:ext cx="10568391" cy="5420268"/>
          </a:xfrm>
          <a:prstGeom prst="rect">
            <a:avLst/>
          </a:prstGeom>
        </p:spPr>
      </p:pic>
    </p:spTree>
    <p:extLst>
      <p:ext uri="{BB962C8B-B14F-4D97-AF65-F5344CB8AC3E}">
        <p14:creationId xmlns:p14="http://schemas.microsoft.com/office/powerpoint/2010/main" val="3167228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Preguntas</a:t>
            </a:r>
          </a:p>
        </p:txBody>
      </p:sp>
      <p:sp>
        <p:nvSpPr>
          <p:cNvPr id="3" name="Marcador de texto 2"/>
          <p:cNvSpPr>
            <a:spLocks noGrp="1"/>
          </p:cNvSpPr>
          <p:nvPr>
            <p:ph type="subTitle" idx="1"/>
          </p:nvPr>
        </p:nvSpPr>
        <p:spPr/>
        <p:txBody>
          <a:bodyPr>
            <a:normAutofit/>
          </a:bodyPr>
          <a:lstStyle/>
          <a:p>
            <a:r>
              <a:rPr lang="es-ES" dirty="0"/>
              <a:t>¡Muchas Gracias!</a:t>
            </a:r>
          </a:p>
        </p:txBody>
      </p:sp>
      <p:pic>
        <p:nvPicPr>
          <p:cNvPr id="6148" name="Picture 4" descr="questions or decision making concep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6955" y="295384"/>
            <a:ext cx="6259286" cy="4153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292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98BE1-87BD-E0CB-1422-710AC7DA2C9E}"/>
              </a:ext>
            </a:extLst>
          </p:cNvPr>
          <p:cNvSpPr>
            <a:spLocks noGrp="1"/>
          </p:cNvSpPr>
          <p:nvPr>
            <p:ph type="title"/>
          </p:nvPr>
        </p:nvSpPr>
        <p:spPr/>
        <p:txBody>
          <a:bodyPr/>
          <a:lstStyle/>
          <a:p>
            <a:r>
              <a:rPr lang="en-CL" dirty="0"/>
              <a:t>Datos secuenciales: Series de Tiempo</a:t>
            </a:r>
          </a:p>
        </p:txBody>
      </p:sp>
      <p:sp>
        <p:nvSpPr>
          <p:cNvPr id="10" name="Rounded Rectangle 9">
            <a:extLst>
              <a:ext uri="{FF2B5EF4-FFF2-40B4-BE49-F238E27FC236}">
                <a16:creationId xmlns:a16="http://schemas.microsoft.com/office/drawing/2014/main" id="{ED7440FD-2870-2286-1365-AE7C690FFCC6}"/>
              </a:ext>
            </a:extLst>
          </p:cNvPr>
          <p:cNvSpPr/>
          <p:nvPr/>
        </p:nvSpPr>
        <p:spPr>
          <a:xfrm>
            <a:off x="7547429" y="1453193"/>
            <a:ext cx="4209142" cy="141598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L" dirty="0">
                <a:solidFill>
                  <a:schemeClr val="tx1"/>
                </a:solidFill>
              </a:rPr>
              <a:t>Una secuencia de observaciones de un fenómeno que ocurren a intervalos de tiempo (generalmente regulares).</a:t>
            </a:r>
          </a:p>
          <a:p>
            <a:pPr algn="ctr"/>
            <a:r>
              <a:rPr lang="en-CL" dirty="0">
                <a:solidFill>
                  <a:schemeClr val="tx1"/>
                </a:solidFill>
              </a:rPr>
              <a:t>Se asumen generadas por un proceso de generación </a:t>
            </a:r>
            <a:r>
              <a:rPr lang="es-ES" dirty="0">
                <a:solidFill>
                  <a:schemeClr val="tx1"/>
                </a:solidFill>
              </a:rPr>
              <a:t>(DGP)</a:t>
            </a:r>
            <a:r>
              <a:rPr lang="en-CL" dirty="0">
                <a:solidFill>
                  <a:schemeClr val="tx1"/>
                </a:solidFill>
              </a:rPr>
              <a:t>.</a:t>
            </a:r>
          </a:p>
        </p:txBody>
      </p:sp>
      <p:pic>
        <p:nvPicPr>
          <p:cNvPr id="3" name="Picture 2">
            <a:extLst>
              <a:ext uri="{FF2B5EF4-FFF2-40B4-BE49-F238E27FC236}">
                <a16:creationId xmlns:a16="http://schemas.microsoft.com/office/drawing/2014/main" id="{9EFE9573-65E1-C3C2-BB7D-F72ADA2ECA39}"/>
              </a:ext>
            </a:extLst>
          </p:cNvPr>
          <p:cNvPicPr>
            <a:picLocks noChangeAspect="1"/>
          </p:cNvPicPr>
          <p:nvPr/>
        </p:nvPicPr>
        <p:blipFill>
          <a:blip r:embed="rId3"/>
          <a:stretch>
            <a:fillRect/>
          </a:stretch>
        </p:blipFill>
        <p:spPr>
          <a:xfrm>
            <a:off x="604434" y="1453193"/>
            <a:ext cx="6262324" cy="4791149"/>
          </a:xfrm>
          <a:prstGeom prst="rect">
            <a:avLst/>
          </a:prstGeom>
        </p:spPr>
      </p:pic>
      <p:pic>
        <p:nvPicPr>
          <p:cNvPr id="5" name="Picture 4">
            <a:extLst>
              <a:ext uri="{FF2B5EF4-FFF2-40B4-BE49-F238E27FC236}">
                <a16:creationId xmlns:a16="http://schemas.microsoft.com/office/drawing/2014/main" id="{AA7F0D81-DD26-F79C-8CE9-355FA57381E5}"/>
              </a:ext>
            </a:extLst>
          </p:cNvPr>
          <p:cNvPicPr>
            <a:picLocks noChangeAspect="1"/>
          </p:cNvPicPr>
          <p:nvPr/>
        </p:nvPicPr>
        <p:blipFill>
          <a:blip r:embed="rId4"/>
          <a:stretch>
            <a:fillRect/>
          </a:stretch>
        </p:blipFill>
        <p:spPr>
          <a:xfrm>
            <a:off x="7079242" y="3188275"/>
            <a:ext cx="5112758" cy="3056067"/>
          </a:xfrm>
          <a:prstGeom prst="rect">
            <a:avLst/>
          </a:prstGeom>
        </p:spPr>
      </p:pic>
    </p:spTree>
    <p:extLst>
      <p:ext uri="{BB962C8B-B14F-4D97-AF65-F5344CB8AC3E}">
        <p14:creationId xmlns:p14="http://schemas.microsoft.com/office/powerpoint/2010/main" val="219214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9671-D8EF-93A4-A96B-8D6976F10A29}"/>
              </a:ext>
            </a:extLst>
          </p:cNvPr>
          <p:cNvSpPr>
            <a:spLocks noGrp="1"/>
          </p:cNvSpPr>
          <p:nvPr>
            <p:ph type="title"/>
          </p:nvPr>
        </p:nvSpPr>
        <p:spPr/>
        <p:txBody>
          <a:bodyPr/>
          <a:lstStyle/>
          <a:p>
            <a:r>
              <a:rPr lang="es-ES" dirty="0"/>
              <a:t>Series de tiempo: Valores accionarios</a:t>
            </a:r>
            <a:endParaRPr lang="en-CL" dirty="0"/>
          </a:p>
        </p:txBody>
      </p:sp>
      <p:pic>
        <p:nvPicPr>
          <p:cNvPr id="4" name="Picture 3">
            <a:extLst>
              <a:ext uri="{FF2B5EF4-FFF2-40B4-BE49-F238E27FC236}">
                <a16:creationId xmlns:a16="http://schemas.microsoft.com/office/drawing/2014/main" id="{07154848-092A-A2DF-E811-0DB8DB5DD726}"/>
              </a:ext>
            </a:extLst>
          </p:cNvPr>
          <p:cNvPicPr>
            <a:picLocks noChangeAspect="1"/>
          </p:cNvPicPr>
          <p:nvPr/>
        </p:nvPicPr>
        <p:blipFill>
          <a:blip r:embed="rId3"/>
          <a:stretch>
            <a:fillRect/>
          </a:stretch>
        </p:blipFill>
        <p:spPr>
          <a:xfrm>
            <a:off x="13719" y="1385046"/>
            <a:ext cx="6082281" cy="5472954"/>
          </a:xfrm>
          <a:prstGeom prst="rect">
            <a:avLst/>
          </a:prstGeom>
        </p:spPr>
      </p:pic>
      <p:sp>
        <p:nvSpPr>
          <p:cNvPr id="6" name="TextBox 5">
            <a:extLst>
              <a:ext uri="{FF2B5EF4-FFF2-40B4-BE49-F238E27FC236}">
                <a16:creationId xmlns:a16="http://schemas.microsoft.com/office/drawing/2014/main" id="{A860349A-0B33-089C-6C73-966812B37834}"/>
              </a:ext>
            </a:extLst>
          </p:cNvPr>
          <p:cNvSpPr txBox="1"/>
          <p:nvPr/>
        </p:nvSpPr>
        <p:spPr>
          <a:xfrm>
            <a:off x="6195733" y="1385047"/>
            <a:ext cx="5745255" cy="307777"/>
          </a:xfrm>
          <a:prstGeom prst="rect">
            <a:avLst/>
          </a:prstGeom>
          <a:noFill/>
        </p:spPr>
        <p:txBody>
          <a:bodyPr wrap="square">
            <a:spAutoFit/>
          </a:bodyPr>
          <a:lstStyle/>
          <a:p>
            <a:r>
              <a:rPr lang="en-CL" sz="1400" dirty="0"/>
              <a:t>https://www.bolsadesantiago.com/resumen_instrumento/CENCOSUD</a:t>
            </a:r>
          </a:p>
        </p:txBody>
      </p:sp>
    </p:spTree>
    <p:extLst>
      <p:ext uri="{BB962C8B-B14F-4D97-AF65-F5344CB8AC3E}">
        <p14:creationId xmlns:p14="http://schemas.microsoft.com/office/powerpoint/2010/main" val="238820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7E834-DC4E-469D-2A8A-237FC600C7F6}"/>
              </a:ext>
            </a:extLst>
          </p:cNvPr>
          <p:cNvSpPr>
            <a:spLocks noGrp="1"/>
          </p:cNvSpPr>
          <p:nvPr>
            <p:ph type="title"/>
          </p:nvPr>
        </p:nvSpPr>
        <p:spPr/>
        <p:txBody>
          <a:bodyPr/>
          <a:lstStyle/>
          <a:p>
            <a:r>
              <a:rPr lang="es-ES" dirty="0"/>
              <a:t>Series </a:t>
            </a:r>
            <a:r>
              <a:rPr lang="en-CL"/>
              <a:t>de tiempo</a:t>
            </a:r>
            <a:r>
              <a:rPr lang="es-ES" dirty="0"/>
              <a:t>: Mediciones de calidad del aire</a:t>
            </a:r>
            <a:endParaRPr lang="en-CL" dirty="0"/>
          </a:p>
        </p:txBody>
      </p:sp>
      <p:pic>
        <p:nvPicPr>
          <p:cNvPr id="4" name="Picture 3">
            <a:extLst>
              <a:ext uri="{FF2B5EF4-FFF2-40B4-BE49-F238E27FC236}">
                <a16:creationId xmlns:a16="http://schemas.microsoft.com/office/drawing/2014/main" id="{BDB024EA-30D5-8F84-506E-649ABD3C9084}"/>
              </a:ext>
            </a:extLst>
          </p:cNvPr>
          <p:cNvPicPr>
            <a:picLocks noChangeAspect="1"/>
          </p:cNvPicPr>
          <p:nvPr/>
        </p:nvPicPr>
        <p:blipFill>
          <a:blip r:embed="rId3"/>
          <a:stretch>
            <a:fillRect/>
          </a:stretch>
        </p:blipFill>
        <p:spPr>
          <a:xfrm>
            <a:off x="604434" y="1372154"/>
            <a:ext cx="7772400" cy="4593937"/>
          </a:xfrm>
          <a:prstGeom prst="rect">
            <a:avLst/>
          </a:prstGeom>
        </p:spPr>
      </p:pic>
      <p:sp>
        <p:nvSpPr>
          <p:cNvPr id="5" name="TextBox 4">
            <a:extLst>
              <a:ext uri="{FF2B5EF4-FFF2-40B4-BE49-F238E27FC236}">
                <a16:creationId xmlns:a16="http://schemas.microsoft.com/office/drawing/2014/main" id="{954ED18F-E707-6642-2996-EB2351C41E3A}"/>
              </a:ext>
            </a:extLst>
          </p:cNvPr>
          <p:cNvSpPr txBox="1"/>
          <p:nvPr/>
        </p:nvSpPr>
        <p:spPr>
          <a:xfrm>
            <a:off x="604434" y="6488668"/>
            <a:ext cx="6098240" cy="369332"/>
          </a:xfrm>
          <a:prstGeom prst="rect">
            <a:avLst/>
          </a:prstGeom>
          <a:noFill/>
        </p:spPr>
        <p:txBody>
          <a:bodyPr wrap="square">
            <a:spAutoFit/>
          </a:bodyPr>
          <a:lstStyle/>
          <a:p>
            <a:r>
              <a:rPr lang="en-CL" dirty="0"/>
              <a:t>https://airechile.mma.gob.cl</a:t>
            </a:r>
          </a:p>
        </p:txBody>
      </p:sp>
      <p:sp>
        <p:nvSpPr>
          <p:cNvPr id="7" name="TextBox 6">
            <a:extLst>
              <a:ext uri="{FF2B5EF4-FFF2-40B4-BE49-F238E27FC236}">
                <a16:creationId xmlns:a16="http://schemas.microsoft.com/office/drawing/2014/main" id="{32EBE326-3E33-48AB-FC88-B271B06C4D4B}"/>
              </a:ext>
            </a:extLst>
          </p:cNvPr>
          <p:cNvSpPr txBox="1"/>
          <p:nvPr/>
        </p:nvSpPr>
        <p:spPr>
          <a:xfrm>
            <a:off x="604434" y="6129378"/>
            <a:ext cx="6098240" cy="369332"/>
          </a:xfrm>
          <a:prstGeom prst="rect">
            <a:avLst/>
          </a:prstGeom>
          <a:noFill/>
        </p:spPr>
        <p:txBody>
          <a:bodyPr wrap="square">
            <a:spAutoFit/>
          </a:bodyPr>
          <a:lstStyle/>
          <a:p>
            <a:r>
              <a:rPr lang="en-CL" dirty="0"/>
              <a:t>https://sinca.mma.gob.cl/index.php/redes</a:t>
            </a:r>
          </a:p>
        </p:txBody>
      </p:sp>
    </p:spTree>
    <p:extLst>
      <p:ext uri="{BB962C8B-B14F-4D97-AF65-F5344CB8AC3E}">
        <p14:creationId xmlns:p14="http://schemas.microsoft.com/office/powerpoint/2010/main" val="2464830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4F71BF-4F00-FD8D-3040-8F5D173D5252}"/>
              </a:ext>
            </a:extLst>
          </p:cNvPr>
          <p:cNvSpPr>
            <a:spLocks noGrp="1"/>
          </p:cNvSpPr>
          <p:nvPr>
            <p:ph type="title"/>
          </p:nvPr>
        </p:nvSpPr>
        <p:spPr/>
        <p:txBody>
          <a:bodyPr/>
          <a:lstStyle/>
          <a:p>
            <a:r>
              <a:rPr lang="es-CL" dirty="0"/>
              <a:t>Series de tiempo: La temperatura en Santiago</a:t>
            </a:r>
          </a:p>
        </p:txBody>
      </p:sp>
      <p:pic>
        <p:nvPicPr>
          <p:cNvPr id="4" name="Imagen 3">
            <a:extLst>
              <a:ext uri="{FF2B5EF4-FFF2-40B4-BE49-F238E27FC236}">
                <a16:creationId xmlns:a16="http://schemas.microsoft.com/office/drawing/2014/main" id="{DEE989D0-A6BF-6C3D-6F39-A09F5B87AE66}"/>
              </a:ext>
            </a:extLst>
          </p:cNvPr>
          <p:cNvPicPr>
            <a:picLocks noChangeAspect="1"/>
          </p:cNvPicPr>
          <p:nvPr/>
        </p:nvPicPr>
        <p:blipFill>
          <a:blip r:embed="rId2"/>
          <a:stretch>
            <a:fillRect/>
          </a:stretch>
        </p:blipFill>
        <p:spPr>
          <a:xfrm>
            <a:off x="6329768" y="3761175"/>
            <a:ext cx="2628900" cy="2679700"/>
          </a:xfrm>
          <a:prstGeom prst="rect">
            <a:avLst/>
          </a:prstGeom>
        </p:spPr>
      </p:pic>
      <p:pic>
        <p:nvPicPr>
          <p:cNvPr id="5" name="Imagen 4">
            <a:extLst>
              <a:ext uri="{FF2B5EF4-FFF2-40B4-BE49-F238E27FC236}">
                <a16:creationId xmlns:a16="http://schemas.microsoft.com/office/drawing/2014/main" id="{D949D36D-D6D7-6010-A539-FCC0E183B2B1}"/>
              </a:ext>
            </a:extLst>
          </p:cNvPr>
          <p:cNvPicPr>
            <a:picLocks noChangeAspect="1"/>
          </p:cNvPicPr>
          <p:nvPr/>
        </p:nvPicPr>
        <p:blipFill>
          <a:blip r:embed="rId3"/>
          <a:stretch>
            <a:fillRect/>
          </a:stretch>
        </p:blipFill>
        <p:spPr>
          <a:xfrm>
            <a:off x="6329768" y="1537854"/>
            <a:ext cx="3327400" cy="1892300"/>
          </a:xfrm>
          <a:prstGeom prst="rect">
            <a:avLst/>
          </a:prstGeom>
        </p:spPr>
      </p:pic>
      <p:sp>
        <p:nvSpPr>
          <p:cNvPr id="7" name="CuadroTexto 6">
            <a:extLst>
              <a:ext uri="{FF2B5EF4-FFF2-40B4-BE49-F238E27FC236}">
                <a16:creationId xmlns:a16="http://schemas.microsoft.com/office/drawing/2014/main" id="{8AB0A6BD-760D-7994-09E3-2B29C750D76E}"/>
              </a:ext>
            </a:extLst>
          </p:cNvPr>
          <p:cNvSpPr txBox="1"/>
          <p:nvPr/>
        </p:nvSpPr>
        <p:spPr>
          <a:xfrm>
            <a:off x="6443216" y="6440875"/>
            <a:ext cx="2855796" cy="369332"/>
          </a:xfrm>
          <a:prstGeom prst="rect">
            <a:avLst/>
          </a:prstGeom>
          <a:noFill/>
        </p:spPr>
        <p:txBody>
          <a:bodyPr wrap="square">
            <a:spAutoFit/>
          </a:bodyPr>
          <a:lstStyle/>
          <a:p>
            <a:r>
              <a:rPr lang="es-CL" dirty="0"/>
              <a:t>https://explorador.cr2.cl</a:t>
            </a:r>
          </a:p>
        </p:txBody>
      </p:sp>
      <p:pic>
        <p:nvPicPr>
          <p:cNvPr id="8" name="Imagen 7">
            <a:extLst>
              <a:ext uri="{FF2B5EF4-FFF2-40B4-BE49-F238E27FC236}">
                <a16:creationId xmlns:a16="http://schemas.microsoft.com/office/drawing/2014/main" id="{08ECE88F-C097-2D06-44E4-D8E72047F84E}"/>
              </a:ext>
            </a:extLst>
          </p:cNvPr>
          <p:cNvPicPr>
            <a:picLocks noChangeAspect="1"/>
          </p:cNvPicPr>
          <p:nvPr/>
        </p:nvPicPr>
        <p:blipFill>
          <a:blip r:embed="rId4"/>
          <a:stretch>
            <a:fillRect/>
          </a:stretch>
        </p:blipFill>
        <p:spPr>
          <a:xfrm>
            <a:off x="204600" y="1537854"/>
            <a:ext cx="5891400" cy="4701485"/>
          </a:xfrm>
          <a:prstGeom prst="rect">
            <a:avLst/>
          </a:prstGeom>
        </p:spPr>
      </p:pic>
    </p:spTree>
    <p:extLst>
      <p:ext uri="{BB962C8B-B14F-4D97-AF65-F5344CB8AC3E}">
        <p14:creationId xmlns:p14="http://schemas.microsoft.com/office/powerpoint/2010/main" val="14196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0E52-3F90-74DF-7760-3E4F0C679A38}"/>
              </a:ext>
            </a:extLst>
          </p:cNvPr>
          <p:cNvSpPr>
            <a:spLocks noGrp="1"/>
          </p:cNvSpPr>
          <p:nvPr>
            <p:ph type="title"/>
          </p:nvPr>
        </p:nvSpPr>
        <p:spPr/>
        <p:txBody>
          <a:bodyPr/>
          <a:lstStyle/>
          <a:p>
            <a:r>
              <a:rPr lang="en-CL" dirty="0"/>
              <a:t>Análisis exploratorio de series de tiempo</a:t>
            </a:r>
          </a:p>
        </p:txBody>
      </p:sp>
      <p:sp>
        <p:nvSpPr>
          <p:cNvPr id="8" name="TextBox 7">
            <a:extLst>
              <a:ext uri="{FF2B5EF4-FFF2-40B4-BE49-F238E27FC236}">
                <a16:creationId xmlns:a16="http://schemas.microsoft.com/office/drawing/2014/main" id="{2AF65C2B-1C54-15F5-5301-C38B93A9ACCE}"/>
              </a:ext>
            </a:extLst>
          </p:cNvPr>
          <p:cNvSpPr txBox="1"/>
          <p:nvPr/>
        </p:nvSpPr>
        <p:spPr>
          <a:xfrm>
            <a:off x="6557435" y="1420981"/>
            <a:ext cx="5312832" cy="369332"/>
          </a:xfrm>
          <a:prstGeom prst="rect">
            <a:avLst/>
          </a:prstGeom>
          <a:noFill/>
        </p:spPr>
        <p:txBody>
          <a:bodyPr wrap="square">
            <a:spAutoFit/>
          </a:bodyPr>
          <a:lstStyle/>
          <a:p>
            <a:r>
              <a:rPr lang="en-CL" dirty="0"/>
              <a:t>https://en.wikipedia.org/wiki/Autocorrelation</a:t>
            </a:r>
          </a:p>
        </p:txBody>
      </p:sp>
      <p:pic>
        <p:nvPicPr>
          <p:cNvPr id="3" name="Picture 2">
            <a:extLst>
              <a:ext uri="{FF2B5EF4-FFF2-40B4-BE49-F238E27FC236}">
                <a16:creationId xmlns:a16="http://schemas.microsoft.com/office/drawing/2014/main" id="{58F7213B-3A0F-19DC-FF83-12CF7FF24B7C}"/>
              </a:ext>
            </a:extLst>
          </p:cNvPr>
          <p:cNvPicPr>
            <a:picLocks noChangeAspect="1"/>
          </p:cNvPicPr>
          <p:nvPr/>
        </p:nvPicPr>
        <p:blipFill>
          <a:blip r:embed="rId3"/>
          <a:stretch>
            <a:fillRect/>
          </a:stretch>
        </p:blipFill>
        <p:spPr>
          <a:xfrm>
            <a:off x="0" y="1337947"/>
            <a:ext cx="6152952" cy="2976878"/>
          </a:xfrm>
          <a:prstGeom prst="rect">
            <a:avLst/>
          </a:prstGeom>
        </p:spPr>
      </p:pic>
      <p:pic>
        <p:nvPicPr>
          <p:cNvPr id="7" name="Picture 6">
            <a:extLst>
              <a:ext uri="{FF2B5EF4-FFF2-40B4-BE49-F238E27FC236}">
                <a16:creationId xmlns:a16="http://schemas.microsoft.com/office/drawing/2014/main" id="{7BDACB2F-CE31-B8A8-730C-B1A565683238}"/>
              </a:ext>
            </a:extLst>
          </p:cNvPr>
          <p:cNvPicPr>
            <a:picLocks noChangeAspect="1"/>
          </p:cNvPicPr>
          <p:nvPr/>
        </p:nvPicPr>
        <p:blipFill>
          <a:blip r:embed="rId4"/>
          <a:stretch>
            <a:fillRect/>
          </a:stretch>
        </p:blipFill>
        <p:spPr>
          <a:xfrm>
            <a:off x="6152952" y="3740703"/>
            <a:ext cx="6039048" cy="3055216"/>
          </a:xfrm>
          <a:prstGeom prst="rect">
            <a:avLst/>
          </a:prstGeom>
        </p:spPr>
      </p:pic>
    </p:spTree>
    <p:extLst>
      <p:ext uri="{BB962C8B-B14F-4D97-AF65-F5344CB8AC3E}">
        <p14:creationId xmlns:p14="http://schemas.microsoft.com/office/powerpoint/2010/main" val="364498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E1B0-F601-3DF0-F20C-AE06D1A0C2AE}"/>
              </a:ext>
            </a:extLst>
          </p:cNvPr>
          <p:cNvSpPr>
            <a:spLocks noGrp="1"/>
          </p:cNvSpPr>
          <p:nvPr>
            <p:ph type="title"/>
          </p:nvPr>
        </p:nvSpPr>
        <p:spPr/>
        <p:txBody>
          <a:bodyPr/>
          <a:lstStyle/>
          <a:p>
            <a:r>
              <a:rPr lang="en-CL" dirty="0"/>
              <a:t>Análisis exploratorio de series de tiempo</a:t>
            </a:r>
          </a:p>
        </p:txBody>
      </p:sp>
      <p:sp>
        <p:nvSpPr>
          <p:cNvPr id="7" name="TextBox 6">
            <a:extLst>
              <a:ext uri="{FF2B5EF4-FFF2-40B4-BE49-F238E27FC236}">
                <a16:creationId xmlns:a16="http://schemas.microsoft.com/office/drawing/2014/main" id="{2208EE89-705C-AE5F-6445-F4A99B9F2ED5}"/>
              </a:ext>
            </a:extLst>
          </p:cNvPr>
          <p:cNvSpPr txBox="1"/>
          <p:nvPr/>
        </p:nvSpPr>
        <p:spPr>
          <a:xfrm>
            <a:off x="604433" y="5481562"/>
            <a:ext cx="9030634" cy="369332"/>
          </a:xfrm>
          <a:prstGeom prst="rect">
            <a:avLst/>
          </a:prstGeom>
          <a:noFill/>
        </p:spPr>
        <p:txBody>
          <a:bodyPr wrap="square">
            <a:spAutoFit/>
          </a:bodyPr>
          <a:lstStyle/>
          <a:p>
            <a:r>
              <a:rPr lang="en-CL" dirty="0"/>
              <a:t>https://www.statsmodels.org/stable/generated/statsmodels.tsa.stattools.ccf.html</a:t>
            </a:r>
          </a:p>
        </p:txBody>
      </p:sp>
      <p:sp>
        <p:nvSpPr>
          <p:cNvPr id="9" name="TextBox 8">
            <a:extLst>
              <a:ext uri="{FF2B5EF4-FFF2-40B4-BE49-F238E27FC236}">
                <a16:creationId xmlns:a16="http://schemas.microsoft.com/office/drawing/2014/main" id="{3A8CC964-B923-F9AA-EFD0-B0D05D4C3B58}"/>
              </a:ext>
            </a:extLst>
          </p:cNvPr>
          <p:cNvSpPr txBox="1"/>
          <p:nvPr/>
        </p:nvSpPr>
        <p:spPr>
          <a:xfrm>
            <a:off x="604433" y="6055268"/>
            <a:ext cx="6096000" cy="369332"/>
          </a:xfrm>
          <a:prstGeom prst="rect">
            <a:avLst/>
          </a:prstGeom>
          <a:noFill/>
        </p:spPr>
        <p:txBody>
          <a:bodyPr wrap="square">
            <a:spAutoFit/>
          </a:bodyPr>
          <a:lstStyle/>
          <a:p>
            <a:r>
              <a:rPr lang="en-CL" dirty="0"/>
              <a:t>https://en.wikipedia.org/wiki/Cross-correlation</a:t>
            </a:r>
          </a:p>
        </p:txBody>
      </p:sp>
      <p:pic>
        <p:nvPicPr>
          <p:cNvPr id="3" name="Picture 2">
            <a:extLst>
              <a:ext uri="{FF2B5EF4-FFF2-40B4-BE49-F238E27FC236}">
                <a16:creationId xmlns:a16="http://schemas.microsoft.com/office/drawing/2014/main" id="{C91F954E-8BB5-F961-909D-BFB0DFB6DBF4}"/>
              </a:ext>
            </a:extLst>
          </p:cNvPr>
          <p:cNvPicPr>
            <a:picLocks noChangeAspect="1"/>
          </p:cNvPicPr>
          <p:nvPr/>
        </p:nvPicPr>
        <p:blipFill>
          <a:blip r:embed="rId3"/>
          <a:stretch>
            <a:fillRect/>
          </a:stretch>
        </p:blipFill>
        <p:spPr>
          <a:xfrm>
            <a:off x="604432" y="1413241"/>
            <a:ext cx="9525405" cy="3337701"/>
          </a:xfrm>
          <a:prstGeom prst="rect">
            <a:avLst/>
          </a:prstGeom>
        </p:spPr>
      </p:pic>
    </p:spTree>
    <p:extLst>
      <p:ext uri="{BB962C8B-B14F-4D97-AF65-F5344CB8AC3E}">
        <p14:creationId xmlns:p14="http://schemas.microsoft.com/office/powerpoint/2010/main" val="3619482251"/>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Bienvenido a PowerPoint</Template>
  <TotalTime>0</TotalTime>
  <Words>2546</Words>
  <Application>Microsoft Macintosh PowerPoint</Application>
  <PresentationFormat>Widescreen</PresentationFormat>
  <Paragraphs>153</Paragraphs>
  <Slides>35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Cambria Math</vt:lpstr>
      <vt:lpstr>Merriweather</vt:lpstr>
      <vt:lpstr>Roboto</vt:lpstr>
      <vt:lpstr>Segoe UI</vt:lpstr>
      <vt:lpstr>Segoe UI Light</vt:lpstr>
      <vt:lpstr>WelcomeDoc</vt:lpstr>
      <vt:lpstr>CINF104 Aprendizaje automático</vt:lpstr>
      <vt:lpstr>Modelos para el procesamiento de secuencias</vt:lpstr>
      <vt:lpstr>Datos secuenciales: Frases</vt:lpstr>
      <vt:lpstr>Datos secuenciales: Series de Tiempo</vt:lpstr>
      <vt:lpstr>Series de tiempo: Valores accionarios</vt:lpstr>
      <vt:lpstr>Series de tiempo: Mediciones de calidad del aire</vt:lpstr>
      <vt:lpstr>Series de tiempo: La temperatura en Santiago</vt:lpstr>
      <vt:lpstr>Análisis exploratorio de series de tiempo</vt:lpstr>
      <vt:lpstr>Análisis exploratorio de series de tiempo</vt:lpstr>
      <vt:lpstr>Análisis exploratorio de series de tiempo:  Función periódica</vt:lpstr>
      <vt:lpstr>Análisis exploratorio de series de tiempo: Función lineal</vt:lpstr>
      <vt:lpstr>Análisis exploratorio de series de tiempo: Ruido Blanco</vt:lpstr>
      <vt:lpstr>Análisis exploratorio de series de tiempo: lag_plot</vt:lpstr>
      <vt:lpstr>Componentes de una serie de Tiempo</vt:lpstr>
      <vt:lpstr>Descomposición de la primera serie, con tres periodos diferentes</vt:lpstr>
      <vt:lpstr>Descomposición de las series 2 y 3</vt:lpstr>
      <vt:lpstr>Series estacionarias</vt:lpstr>
      <vt:lpstr>Series estacionarias: test ADF</vt:lpstr>
      <vt:lpstr>Series estacionarias: test KPSS</vt:lpstr>
      <vt:lpstr>Análisis Exploratorio de una serie de tiempo Un ejemplo de función compuesta</vt:lpstr>
      <vt:lpstr>Análisis Exploratorio de una serie de tiempo descomposición</vt:lpstr>
      <vt:lpstr>Modelado de series de tiempo usando estadística</vt:lpstr>
      <vt:lpstr>Modelos autorregresivos AR(p)</vt:lpstr>
      <vt:lpstr>Modelos de media móvil (moving averages) MA(q)</vt:lpstr>
      <vt:lpstr>Modelos ARMA (AutorRegresive Moving Average) ARMA(p,q)</vt:lpstr>
      <vt:lpstr>Modelos ARIMA (AutorRegresive Integrated Moving Average) ARIMA(p,d,q)</vt:lpstr>
      <vt:lpstr>ARIMA (1,0,1) para y1 MSE=0.162, AIC=21.157</vt:lpstr>
      <vt:lpstr>ARIMA(2,0,3) para y1, MSE=0.05, AIC=-257.837 Es mejor un modelo con un MSE y AIC más bajo</vt:lpstr>
      <vt:lpstr>ARIMA(0,1,0) para y2</vt:lpstr>
      <vt:lpstr>ARIMA(1,1,0) para y2</vt:lpstr>
      <vt:lpstr>Modelos SARIMA (Seasonal AutorRegresive Integrated Moving Average) SARIMA(p,d,q,P,D,Q,m)</vt:lpstr>
      <vt:lpstr>Modelos SARIMAX (Seasonal AutorRegresive Integrated Moving Average with eXogenous variables) SARIMAX(p,d,q,P,D,Q,m)</vt:lpstr>
      <vt:lpstr>El dataset que usaremos Temperatura media diaria en Quinta Normal (2021, 2022, 2023)</vt:lpstr>
      <vt:lpstr>El dataset que usaremos Temperatura media diaria en Quinta Normal (2021, 2022, 2023)</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2014-07-14T23:40:50Z</dcterms:created>
  <dcterms:modified xsi:type="dcterms:W3CDTF">2024-03-27T19:42:56Z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